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3" r:id="rId3"/>
    <p:sldId id="266" r:id="rId4"/>
    <p:sldId id="296" r:id="rId5"/>
    <p:sldId id="269" r:id="rId6"/>
    <p:sldId id="297" r:id="rId7"/>
    <p:sldId id="298" r:id="rId8"/>
    <p:sldId id="310" r:id="rId9"/>
    <p:sldId id="311" r:id="rId10"/>
    <p:sldId id="299" r:id="rId11"/>
    <p:sldId id="312" r:id="rId12"/>
    <p:sldId id="301" r:id="rId13"/>
    <p:sldId id="302" r:id="rId14"/>
    <p:sldId id="320" r:id="rId15"/>
    <p:sldId id="321" r:id="rId16"/>
    <p:sldId id="317" r:id="rId17"/>
    <p:sldId id="318" r:id="rId18"/>
    <p:sldId id="282" r:id="rId19"/>
    <p:sldId id="304" r:id="rId20"/>
    <p:sldId id="305" r:id="rId21"/>
    <p:sldId id="316" r:id="rId22"/>
    <p:sldId id="322" r:id="rId23"/>
    <p:sldId id="31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352A4B-FC8B-414D-82EE-1F388C087F64}" v="296" dt="2026-10-24T18:25:53.068"/>
    <p1510:client id="{A7760300-9A5B-42BA-ACF6-2ECBA29970B8}" v="9" dt="2026-10-25T05:29:36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806" autoAdjust="0"/>
  </p:normalViewPr>
  <p:slideViewPr>
    <p:cSldViewPr snapToGrid="0">
      <p:cViewPr varScale="1">
        <p:scale>
          <a:sx n="50" d="100"/>
          <a:sy n="50" d="100"/>
        </p:scale>
        <p:origin x="2386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20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ya Zhu" userId="934c474ba700a445" providerId="LiveId" clId="{6D16770C-E043-4FC9-815B-B3DF4AE4471C}"/>
    <pc:docChg chg="undo custSel modSld">
      <pc:chgData name="Siya Zhu" userId="934c474ba700a445" providerId="LiveId" clId="{6D16770C-E043-4FC9-815B-B3DF4AE4471C}" dt="2026-10-25T05:31:36.987" v="118" actId="20577"/>
      <pc:docMkLst>
        <pc:docMk/>
      </pc:docMkLst>
      <pc:sldChg chg="modSp mod modNotesTx">
        <pc:chgData name="Siya Zhu" userId="934c474ba700a445" providerId="LiveId" clId="{6D16770C-E043-4FC9-815B-B3DF4AE4471C}" dt="2026-10-25T05:31:36.987" v="118" actId="20577"/>
        <pc:sldMkLst>
          <pc:docMk/>
          <pc:sldMk cId="78039140" sldId="256"/>
        </pc:sldMkLst>
        <pc:spChg chg="mod">
          <ac:chgData name="Siya Zhu" userId="934c474ba700a445" providerId="LiveId" clId="{6D16770C-E043-4FC9-815B-B3DF4AE4471C}" dt="2026-10-25T05:25:30.965" v="26" actId="2711"/>
          <ac:spMkLst>
            <pc:docMk/>
            <pc:sldMk cId="78039140" sldId="256"/>
            <ac:spMk id="3" creationId="{DF4A5B64-5F23-4508-B78F-ABDFDEF9C5BA}"/>
          </ac:spMkLst>
        </pc:spChg>
      </pc:sldChg>
      <pc:sldChg chg="modSp mod modNotesTx">
        <pc:chgData name="Siya Zhu" userId="934c474ba700a445" providerId="LiveId" clId="{6D16770C-E043-4FC9-815B-B3DF4AE4471C}" dt="2026-10-25T05:31:34.635" v="117" actId="20577"/>
        <pc:sldMkLst>
          <pc:docMk/>
          <pc:sldMk cId="32937005" sldId="263"/>
        </pc:sldMkLst>
        <pc:spChg chg="mod">
          <ac:chgData name="Siya Zhu" userId="934c474ba700a445" providerId="LiveId" clId="{6D16770C-E043-4FC9-815B-B3DF4AE4471C}" dt="2026-10-25T05:25:43.433" v="27" actId="2711"/>
          <ac:spMkLst>
            <pc:docMk/>
            <pc:sldMk cId="32937005" sldId="263"/>
            <ac:spMk id="6" creationId="{E6DA0216-1029-45A1-BF47-AA66C296329C}"/>
          </ac:spMkLst>
        </pc:spChg>
        <pc:spChg chg="mod">
          <ac:chgData name="Siya Zhu" userId="934c474ba700a445" providerId="LiveId" clId="{6D16770C-E043-4FC9-815B-B3DF4AE4471C}" dt="2026-10-25T05:25:49.136" v="28" actId="2711"/>
          <ac:spMkLst>
            <pc:docMk/>
            <pc:sldMk cId="32937005" sldId="263"/>
            <ac:spMk id="7" creationId="{05611594-ECD4-48C8-A22D-A742A5C3F706}"/>
          </ac:spMkLst>
        </pc:spChg>
        <pc:spChg chg="mod">
          <ac:chgData name="Siya Zhu" userId="934c474ba700a445" providerId="LiveId" clId="{6D16770C-E043-4FC9-815B-B3DF4AE4471C}" dt="2026-10-25T05:25:52.986" v="29" actId="2711"/>
          <ac:spMkLst>
            <pc:docMk/>
            <pc:sldMk cId="32937005" sldId="263"/>
            <ac:spMk id="8" creationId="{667EC35E-D3BD-4D16-8072-ADADE84E994D}"/>
          </ac:spMkLst>
        </pc:spChg>
        <pc:spChg chg="mod">
          <ac:chgData name="Siya Zhu" userId="934c474ba700a445" providerId="LiveId" clId="{6D16770C-E043-4FC9-815B-B3DF4AE4471C}" dt="2026-10-25T05:25:57.011" v="30" actId="2711"/>
          <ac:spMkLst>
            <pc:docMk/>
            <pc:sldMk cId="32937005" sldId="263"/>
            <ac:spMk id="9" creationId="{6EC0A1C5-5A82-4A5D-9B71-53C195273662}"/>
          </ac:spMkLst>
        </pc:spChg>
        <pc:spChg chg="mod">
          <ac:chgData name="Siya Zhu" userId="934c474ba700a445" providerId="LiveId" clId="{6D16770C-E043-4FC9-815B-B3DF4AE4471C}" dt="2026-10-25T05:26:00.902" v="31" actId="2711"/>
          <ac:spMkLst>
            <pc:docMk/>
            <pc:sldMk cId="32937005" sldId="263"/>
            <ac:spMk id="10" creationId="{12A68958-AD6C-44D7-AFFE-41737F9C9F2F}"/>
          </ac:spMkLst>
        </pc:spChg>
        <pc:spChg chg="mod">
          <ac:chgData name="Siya Zhu" userId="934c474ba700a445" providerId="LiveId" clId="{6D16770C-E043-4FC9-815B-B3DF4AE4471C}" dt="2026-10-25T05:26:05.277" v="32" actId="2711"/>
          <ac:spMkLst>
            <pc:docMk/>
            <pc:sldMk cId="32937005" sldId="263"/>
            <ac:spMk id="11" creationId="{D89B0466-8B11-4256-B0E6-0BDE7BB34DB4}"/>
          </ac:spMkLst>
        </pc:spChg>
        <pc:spChg chg="mod">
          <ac:chgData name="Siya Zhu" userId="934c474ba700a445" providerId="LiveId" clId="{6D16770C-E043-4FC9-815B-B3DF4AE4471C}" dt="2026-10-25T05:26:09.856" v="33" actId="2711"/>
          <ac:spMkLst>
            <pc:docMk/>
            <pc:sldMk cId="32937005" sldId="263"/>
            <ac:spMk id="12" creationId="{2FE636FB-07E7-4D17-9A76-F9D08FAED83F}"/>
          </ac:spMkLst>
        </pc:spChg>
        <pc:spChg chg="mod">
          <ac:chgData name="Siya Zhu" userId="934c474ba700a445" providerId="LiveId" clId="{6D16770C-E043-4FC9-815B-B3DF4AE4471C}" dt="2026-10-25T05:26:13.590" v="34" actId="2711"/>
          <ac:spMkLst>
            <pc:docMk/>
            <pc:sldMk cId="32937005" sldId="263"/>
            <ac:spMk id="13" creationId="{79F2CB1E-2950-4C62-BBA3-A6C37224FAE7}"/>
          </ac:spMkLst>
        </pc:spChg>
      </pc:sldChg>
      <pc:sldChg chg="modSp mod modNotesTx">
        <pc:chgData name="Siya Zhu" userId="934c474ba700a445" providerId="LiveId" clId="{6D16770C-E043-4FC9-815B-B3DF4AE4471C}" dt="2026-10-25T05:31:32.546" v="116" actId="20577"/>
        <pc:sldMkLst>
          <pc:docMk/>
          <pc:sldMk cId="1119357029" sldId="266"/>
        </pc:sldMkLst>
        <pc:spChg chg="mod">
          <ac:chgData name="Siya Zhu" userId="934c474ba700a445" providerId="LiveId" clId="{6D16770C-E043-4FC9-815B-B3DF4AE4471C}" dt="2026-10-25T05:26:26.137" v="35" actId="2711"/>
          <ac:spMkLst>
            <pc:docMk/>
            <pc:sldMk cId="1119357029" sldId="266"/>
            <ac:spMk id="5" creationId="{04550ECF-09ED-489A-B3CB-8327AD5924A7}"/>
          </ac:spMkLst>
        </pc:spChg>
        <pc:spChg chg="mod">
          <ac:chgData name="Siya Zhu" userId="934c474ba700a445" providerId="LiveId" clId="{6D16770C-E043-4FC9-815B-B3DF4AE4471C}" dt="2026-10-25T05:26:53.044" v="41" actId="2711"/>
          <ac:spMkLst>
            <pc:docMk/>
            <pc:sldMk cId="1119357029" sldId="266"/>
            <ac:spMk id="12" creationId="{D512C905-330A-444E-B62C-B4A7C0CC674F}"/>
          </ac:spMkLst>
        </pc:spChg>
        <pc:spChg chg="mod">
          <ac:chgData name="Siya Zhu" userId="934c474ba700a445" providerId="LiveId" clId="{6D16770C-E043-4FC9-815B-B3DF4AE4471C}" dt="2026-10-25T05:26:30.140" v="36" actId="2711"/>
          <ac:spMkLst>
            <pc:docMk/>
            <pc:sldMk cId="1119357029" sldId="266"/>
            <ac:spMk id="13" creationId="{885E6332-E5D4-1CB2-363A-A1F2E722D0AC}"/>
          </ac:spMkLst>
        </pc:spChg>
        <pc:spChg chg="mod">
          <ac:chgData name="Siya Zhu" userId="934c474ba700a445" providerId="LiveId" clId="{6D16770C-E043-4FC9-815B-B3DF4AE4471C}" dt="2026-10-25T05:26:38.748" v="38" actId="2711"/>
          <ac:spMkLst>
            <pc:docMk/>
            <pc:sldMk cId="1119357029" sldId="266"/>
            <ac:spMk id="15" creationId="{1779AAD6-3563-70AE-FB74-7A00E6014EA1}"/>
          </ac:spMkLst>
        </pc:spChg>
        <pc:spChg chg="mod">
          <ac:chgData name="Siya Zhu" userId="934c474ba700a445" providerId="LiveId" clId="{6D16770C-E043-4FC9-815B-B3DF4AE4471C}" dt="2026-10-25T05:26:35.200" v="37" actId="2711"/>
          <ac:spMkLst>
            <pc:docMk/>
            <pc:sldMk cId="1119357029" sldId="266"/>
            <ac:spMk id="16" creationId="{A90D0E00-CE90-A099-67DD-E6967DCEF045}"/>
          </ac:spMkLst>
        </pc:spChg>
      </pc:sldChg>
      <pc:sldChg chg="modSp mod modNotesTx">
        <pc:chgData name="Siya Zhu" userId="934c474ba700a445" providerId="LiveId" clId="{6D16770C-E043-4FC9-815B-B3DF4AE4471C}" dt="2026-10-25T05:31:28.577" v="114" actId="20577"/>
        <pc:sldMkLst>
          <pc:docMk/>
          <pc:sldMk cId="634904588" sldId="269"/>
        </pc:sldMkLst>
        <pc:spChg chg="mod">
          <ac:chgData name="Siya Zhu" userId="934c474ba700a445" providerId="LiveId" clId="{6D16770C-E043-4FC9-815B-B3DF4AE4471C}" dt="2026-10-25T05:27:03.498" v="43" actId="2711"/>
          <ac:spMkLst>
            <pc:docMk/>
            <pc:sldMk cId="634904588" sldId="269"/>
            <ac:spMk id="12" creationId="{177EB26B-30EF-4D7F-92E7-4E546AAE3356}"/>
          </ac:spMkLst>
        </pc:spChg>
        <pc:spChg chg="mod">
          <ac:chgData name="Siya Zhu" userId="934c474ba700a445" providerId="LiveId" clId="{6D16770C-E043-4FC9-815B-B3DF4AE4471C}" dt="2026-10-25T05:27:06.936" v="44" actId="2711"/>
          <ac:spMkLst>
            <pc:docMk/>
            <pc:sldMk cId="634904588" sldId="269"/>
            <ac:spMk id="17" creationId="{7D20DD1C-1B3E-40B0-2308-8E9A07A09BA0}"/>
          </ac:spMkLst>
        </pc:spChg>
        <pc:spChg chg="mod">
          <ac:chgData name="Siya Zhu" userId="934c474ba700a445" providerId="LiveId" clId="{6D16770C-E043-4FC9-815B-B3DF4AE4471C}" dt="2026-10-25T05:27:10.529" v="45" actId="2711"/>
          <ac:spMkLst>
            <pc:docMk/>
            <pc:sldMk cId="634904588" sldId="269"/>
            <ac:spMk id="20" creationId="{B120BF0A-91DC-CE64-2091-2F8A78F4F776}"/>
          </ac:spMkLst>
        </pc:spChg>
        <pc:spChg chg="mod">
          <ac:chgData name="Siya Zhu" userId="934c474ba700a445" providerId="LiveId" clId="{6D16770C-E043-4FC9-815B-B3DF4AE4471C}" dt="2026-10-25T05:27:13.967" v="46" actId="2711"/>
          <ac:spMkLst>
            <pc:docMk/>
            <pc:sldMk cId="634904588" sldId="269"/>
            <ac:spMk id="21" creationId="{E1C4F31F-92A4-9BA3-D236-DEAA39C45AF1}"/>
          </ac:spMkLst>
        </pc:spChg>
      </pc:sldChg>
      <pc:sldChg chg="modSp mod modNotesTx">
        <pc:chgData name="Siya Zhu" userId="934c474ba700a445" providerId="LiveId" clId="{6D16770C-E043-4FC9-815B-B3DF4AE4471C}" dt="2026-10-25T05:31:01.975" v="101" actId="20577"/>
        <pc:sldMkLst>
          <pc:docMk/>
          <pc:sldMk cId="1369204761" sldId="282"/>
        </pc:sldMkLst>
        <pc:spChg chg="mod">
          <ac:chgData name="Siya Zhu" userId="934c474ba700a445" providerId="LiveId" clId="{6D16770C-E043-4FC9-815B-B3DF4AE4471C}" dt="2026-10-25T05:29:25.035" v="80" actId="2711"/>
          <ac:spMkLst>
            <pc:docMk/>
            <pc:sldMk cId="1369204761" sldId="282"/>
            <ac:spMk id="7" creationId="{123111DD-81E5-ACB6-BB73-3FC03B70D7AE}"/>
          </ac:spMkLst>
        </pc:spChg>
        <pc:spChg chg="mod">
          <ac:chgData name="Siya Zhu" userId="934c474ba700a445" providerId="LiveId" clId="{6D16770C-E043-4FC9-815B-B3DF4AE4471C}" dt="2026-10-25T05:29:21.237" v="79" actId="2711"/>
          <ac:spMkLst>
            <pc:docMk/>
            <pc:sldMk cId="1369204761" sldId="282"/>
            <ac:spMk id="23" creationId="{0F63A374-BCA8-82DB-2927-DB5E4737F63E}"/>
          </ac:spMkLst>
        </pc:spChg>
      </pc:sldChg>
      <pc:sldChg chg="modSp mod modNotesTx">
        <pc:chgData name="Siya Zhu" userId="934c474ba700a445" providerId="LiveId" clId="{6D16770C-E043-4FC9-815B-B3DF4AE4471C}" dt="2026-10-25T05:31:30.412" v="115" actId="20577"/>
        <pc:sldMkLst>
          <pc:docMk/>
          <pc:sldMk cId="2054530898" sldId="296"/>
        </pc:sldMkLst>
        <pc:spChg chg="mod">
          <ac:chgData name="Siya Zhu" userId="934c474ba700a445" providerId="LiveId" clId="{6D16770C-E043-4FC9-815B-B3DF4AE4471C}" dt="2026-10-25T05:26:44.028" v="39" actId="2711"/>
          <ac:spMkLst>
            <pc:docMk/>
            <pc:sldMk cId="2054530898" sldId="296"/>
            <ac:spMk id="7" creationId="{7E87C215-A3EF-7F04-D7F8-6E1EF6D6B242}"/>
          </ac:spMkLst>
        </pc:spChg>
        <pc:spChg chg="mod">
          <ac:chgData name="Siya Zhu" userId="934c474ba700a445" providerId="LiveId" clId="{6D16770C-E043-4FC9-815B-B3DF4AE4471C}" dt="2026-10-25T05:26:48.544" v="40" actId="2711"/>
          <ac:spMkLst>
            <pc:docMk/>
            <pc:sldMk cId="2054530898" sldId="296"/>
            <ac:spMk id="12" creationId="{971AD180-F873-ACC6-970B-C4DB9F5B1560}"/>
          </ac:spMkLst>
        </pc:spChg>
        <pc:spChg chg="mod">
          <ac:chgData name="Siya Zhu" userId="934c474ba700a445" providerId="LiveId" clId="{6D16770C-E043-4FC9-815B-B3DF4AE4471C}" dt="2026-10-25T05:26:58.435" v="42" actId="2711"/>
          <ac:spMkLst>
            <pc:docMk/>
            <pc:sldMk cId="2054530898" sldId="296"/>
            <ac:spMk id="14" creationId="{6A9CA691-B00C-EA7B-0228-CA3CC308D38E}"/>
          </ac:spMkLst>
        </pc:spChg>
      </pc:sldChg>
      <pc:sldChg chg="modSp mod modNotesTx">
        <pc:chgData name="Siya Zhu" userId="934c474ba700a445" providerId="LiveId" clId="{6D16770C-E043-4FC9-815B-B3DF4AE4471C}" dt="2026-10-25T05:31:26.508" v="113" actId="20577"/>
        <pc:sldMkLst>
          <pc:docMk/>
          <pc:sldMk cId="4080860519" sldId="297"/>
        </pc:sldMkLst>
        <pc:spChg chg="mod">
          <ac:chgData name="Siya Zhu" userId="934c474ba700a445" providerId="LiveId" clId="{6D16770C-E043-4FC9-815B-B3DF4AE4471C}" dt="2026-10-25T05:27:18.141" v="47" actId="2711"/>
          <ac:spMkLst>
            <pc:docMk/>
            <pc:sldMk cId="4080860519" sldId="297"/>
            <ac:spMk id="10" creationId="{A1B952E1-54A5-1251-22B1-C13C68F124C1}"/>
          </ac:spMkLst>
        </pc:spChg>
        <pc:spChg chg="mod">
          <ac:chgData name="Siya Zhu" userId="934c474ba700a445" providerId="LiveId" clId="{6D16770C-E043-4FC9-815B-B3DF4AE4471C}" dt="2026-10-25T05:27:28.782" v="50" actId="2711"/>
          <ac:spMkLst>
            <pc:docMk/>
            <pc:sldMk cId="4080860519" sldId="297"/>
            <ac:spMk id="12" creationId="{02425501-0009-A3FC-43EE-BB7493A15BB2}"/>
          </ac:spMkLst>
        </pc:spChg>
        <pc:spChg chg="mod">
          <ac:chgData name="Siya Zhu" userId="934c474ba700a445" providerId="LiveId" clId="{6D16770C-E043-4FC9-815B-B3DF4AE4471C}" dt="2026-10-25T05:27:21.405" v="48" actId="2711"/>
          <ac:spMkLst>
            <pc:docMk/>
            <pc:sldMk cId="4080860519" sldId="297"/>
            <ac:spMk id="16" creationId="{D7B0A9A3-DC6F-2365-59CA-869D71451C4F}"/>
          </ac:spMkLst>
        </pc:spChg>
        <pc:spChg chg="mod">
          <ac:chgData name="Siya Zhu" userId="934c474ba700a445" providerId="LiveId" clId="{6D16770C-E043-4FC9-815B-B3DF4AE4471C}" dt="2026-10-25T05:27:25.561" v="49" actId="2711"/>
          <ac:spMkLst>
            <pc:docMk/>
            <pc:sldMk cId="4080860519" sldId="297"/>
            <ac:spMk id="22" creationId="{0E73D249-DA77-0B7E-FDD1-69FB9D61715D}"/>
          </ac:spMkLst>
        </pc:spChg>
        <pc:spChg chg="mod">
          <ac:chgData name="Siya Zhu" userId="934c474ba700a445" providerId="LiveId" clId="{6D16770C-E043-4FC9-815B-B3DF4AE4471C}" dt="2026-10-25T05:27:32.687" v="51" actId="2711"/>
          <ac:spMkLst>
            <pc:docMk/>
            <pc:sldMk cId="4080860519" sldId="297"/>
            <ac:spMk id="25" creationId="{A16F0045-6291-4BBD-7A75-78BB60DB92DD}"/>
          </ac:spMkLst>
        </pc:spChg>
      </pc:sldChg>
      <pc:sldChg chg="modSp mod modNotesTx">
        <pc:chgData name="Siya Zhu" userId="934c474ba700a445" providerId="LiveId" clId="{6D16770C-E043-4FC9-815B-B3DF4AE4471C}" dt="2026-10-25T05:31:24.289" v="112" actId="20577"/>
        <pc:sldMkLst>
          <pc:docMk/>
          <pc:sldMk cId="2052266585" sldId="298"/>
        </pc:sldMkLst>
        <pc:spChg chg="mod">
          <ac:chgData name="Siya Zhu" userId="934c474ba700a445" providerId="LiveId" clId="{6D16770C-E043-4FC9-815B-B3DF4AE4471C}" dt="2026-10-25T05:27:37.750" v="52" actId="2711"/>
          <ac:spMkLst>
            <pc:docMk/>
            <pc:sldMk cId="2052266585" sldId="298"/>
            <ac:spMk id="12" creationId="{BEC4F88E-8D40-D8AF-479B-C5B289A22271}"/>
          </ac:spMkLst>
        </pc:spChg>
        <pc:spChg chg="mod">
          <ac:chgData name="Siya Zhu" userId="934c474ba700a445" providerId="LiveId" clId="{6D16770C-E043-4FC9-815B-B3DF4AE4471C}" dt="2026-10-25T05:27:41.062" v="53" actId="2711"/>
          <ac:spMkLst>
            <pc:docMk/>
            <pc:sldMk cId="2052266585" sldId="298"/>
            <ac:spMk id="28" creationId="{18F1DE29-7B43-8855-E33A-3048F8AF735C}"/>
          </ac:spMkLst>
        </pc:spChg>
        <pc:picChg chg="mod">
          <ac:chgData name="Siya Zhu" userId="934c474ba700a445" providerId="LiveId" clId="{6D16770C-E043-4FC9-815B-B3DF4AE4471C}" dt="2026-10-24T18:40:37.039" v="1" actId="1076"/>
          <ac:picMkLst>
            <pc:docMk/>
            <pc:sldMk cId="2052266585" sldId="298"/>
            <ac:picMk id="23" creationId="{E38A8BCA-66EE-AB92-82D8-376F46F80DA1}"/>
          </ac:picMkLst>
        </pc:picChg>
      </pc:sldChg>
      <pc:sldChg chg="modSp mod modNotesTx">
        <pc:chgData name="Siya Zhu" userId="934c474ba700a445" providerId="LiveId" clId="{6D16770C-E043-4FC9-815B-B3DF4AE4471C}" dt="2026-10-25T05:31:18.179" v="109" actId="20577"/>
        <pc:sldMkLst>
          <pc:docMk/>
          <pc:sldMk cId="2926988584" sldId="299"/>
        </pc:sldMkLst>
        <pc:spChg chg="mod">
          <ac:chgData name="Siya Zhu" userId="934c474ba700a445" providerId="LiveId" clId="{6D16770C-E043-4FC9-815B-B3DF4AE4471C}" dt="2026-10-25T05:28:05.038" v="59" actId="2711"/>
          <ac:spMkLst>
            <pc:docMk/>
            <pc:sldMk cId="2926988584" sldId="299"/>
            <ac:spMk id="20" creationId="{32208532-2C5E-64D3-5AED-A5EE4D2E8990}"/>
          </ac:spMkLst>
        </pc:spChg>
      </pc:sldChg>
      <pc:sldChg chg="modSp mod modNotesTx">
        <pc:chgData name="Siya Zhu" userId="934c474ba700a445" providerId="LiveId" clId="{6D16770C-E043-4FC9-815B-B3DF4AE4471C}" dt="2026-10-25T05:31:14.023" v="107" actId="20577"/>
        <pc:sldMkLst>
          <pc:docMk/>
          <pc:sldMk cId="1237872381" sldId="301"/>
        </pc:sldMkLst>
        <pc:spChg chg="mod">
          <ac:chgData name="Siya Zhu" userId="934c474ba700a445" providerId="LiveId" clId="{6D16770C-E043-4FC9-815B-B3DF4AE4471C}" dt="2026-10-25T05:28:14.720" v="61" actId="2711"/>
          <ac:spMkLst>
            <pc:docMk/>
            <pc:sldMk cId="1237872381" sldId="301"/>
            <ac:spMk id="9" creationId="{BAB51811-73CF-A2E6-4E20-EA8F7DBF828E}"/>
          </ac:spMkLst>
        </pc:spChg>
        <pc:spChg chg="mod">
          <ac:chgData name="Siya Zhu" userId="934c474ba700a445" providerId="LiveId" clId="{6D16770C-E043-4FC9-815B-B3DF4AE4471C}" dt="2026-10-25T05:28:17.641" v="62" actId="2711"/>
          <ac:spMkLst>
            <pc:docMk/>
            <pc:sldMk cId="1237872381" sldId="301"/>
            <ac:spMk id="12" creationId="{C55FFE72-49C7-5021-EEF5-90AF419DDA2F}"/>
          </ac:spMkLst>
        </pc:spChg>
        <pc:spChg chg="mod">
          <ac:chgData name="Siya Zhu" userId="934c474ba700a445" providerId="LiveId" clId="{6D16770C-E043-4FC9-815B-B3DF4AE4471C}" dt="2026-10-25T05:28:21.345" v="63" actId="2711"/>
          <ac:spMkLst>
            <pc:docMk/>
            <pc:sldMk cId="1237872381" sldId="301"/>
            <ac:spMk id="15" creationId="{8BE14C49-A21A-5CFA-BB95-DD7F5140E39F}"/>
          </ac:spMkLst>
        </pc:spChg>
      </pc:sldChg>
      <pc:sldChg chg="modSp mod modNotesTx">
        <pc:chgData name="Siya Zhu" userId="934c474ba700a445" providerId="LiveId" clId="{6D16770C-E043-4FC9-815B-B3DF4AE4471C}" dt="2026-10-25T05:31:12.101" v="106" actId="20577"/>
        <pc:sldMkLst>
          <pc:docMk/>
          <pc:sldMk cId="1202855466" sldId="302"/>
        </pc:sldMkLst>
        <pc:spChg chg="mod">
          <ac:chgData name="Siya Zhu" userId="934c474ba700a445" providerId="LiveId" clId="{6D16770C-E043-4FC9-815B-B3DF4AE4471C}" dt="2026-10-25T05:28:28.876" v="65" actId="2711"/>
          <ac:spMkLst>
            <pc:docMk/>
            <pc:sldMk cId="1202855466" sldId="302"/>
            <ac:spMk id="5" creationId="{6B0B4CC3-6FA9-2A1C-B98B-4313EE1D17DC}"/>
          </ac:spMkLst>
        </pc:spChg>
        <pc:spChg chg="mod">
          <ac:chgData name="Siya Zhu" userId="934c474ba700a445" providerId="LiveId" clId="{6D16770C-E043-4FC9-815B-B3DF4AE4471C}" dt="2026-10-25T05:28:32.142" v="66" actId="2711"/>
          <ac:spMkLst>
            <pc:docMk/>
            <pc:sldMk cId="1202855466" sldId="302"/>
            <ac:spMk id="6" creationId="{ACAF91F0-15C2-8042-F45F-40C4D2BB2F6D}"/>
          </ac:spMkLst>
        </pc:spChg>
        <pc:spChg chg="mod">
          <ac:chgData name="Siya Zhu" userId="934c474ba700a445" providerId="LiveId" clId="{6D16770C-E043-4FC9-815B-B3DF4AE4471C}" dt="2026-10-25T05:28:25.909" v="64" actId="2711"/>
          <ac:spMkLst>
            <pc:docMk/>
            <pc:sldMk cId="1202855466" sldId="302"/>
            <ac:spMk id="9" creationId="{A4007636-9491-25B7-279A-B7B89845B0E1}"/>
          </ac:spMkLst>
        </pc:spChg>
        <pc:spChg chg="mod">
          <ac:chgData name="Siya Zhu" userId="934c474ba700a445" providerId="LiveId" clId="{6D16770C-E043-4FC9-815B-B3DF4AE4471C}" dt="2026-10-25T05:28:35.205" v="67" actId="2711"/>
          <ac:spMkLst>
            <pc:docMk/>
            <pc:sldMk cId="1202855466" sldId="302"/>
            <ac:spMk id="12" creationId="{A32FE841-CA4D-C98C-ADEC-0895A3E38659}"/>
          </ac:spMkLst>
        </pc:spChg>
      </pc:sldChg>
      <pc:sldChg chg="modSp mod modNotesTx">
        <pc:chgData name="Siya Zhu" userId="934c474ba700a445" providerId="LiveId" clId="{6D16770C-E043-4FC9-815B-B3DF4AE4471C}" dt="2026-10-25T05:30:59.616" v="100" actId="20577"/>
        <pc:sldMkLst>
          <pc:docMk/>
          <pc:sldMk cId="382091503" sldId="304"/>
        </pc:sldMkLst>
        <pc:spChg chg="mod">
          <ac:chgData name="Siya Zhu" userId="934c474ba700a445" providerId="LiveId" clId="{6D16770C-E043-4FC9-815B-B3DF4AE4471C}" dt="2026-10-25T05:29:36.535" v="83" actId="2711"/>
          <ac:spMkLst>
            <pc:docMk/>
            <pc:sldMk cId="382091503" sldId="304"/>
            <ac:spMk id="4" creationId="{BA107949-9C91-9FDA-2412-54B9224F9629}"/>
          </ac:spMkLst>
        </pc:spChg>
        <pc:spChg chg="mod">
          <ac:chgData name="Siya Zhu" userId="934c474ba700a445" providerId="LiveId" clId="{6D16770C-E043-4FC9-815B-B3DF4AE4471C}" dt="2026-10-25T05:29:29.597" v="81" actId="2711"/>
          <ac:spMkLst>
            <pc:docMk/>
            <pc:sldMk cId="382091503" sldId="304"/>
            <ac:spMk id="7" creationId="{97D6CD41-5F48-CFB3-A51E-2AA9AD80D7A2}"/>
          </ac:spMkLst>
        </pc:spChg>
        <pc:spChg chg="mod">
          <ac:chgData name="Siya Zhu" userId="934c474ba700a445" providerId="LiveId" clId="{6D16770C-E043-4FC9-815B-B3DF4AE4471C}" dt="2026-10-25T05:29:33.550" v="82" actId="2711"/>
          <ac:spMkLst>
            <pc:docMk/>
            <pc:sldMk cId="382091503" sldId="304"/>
            <ac:spMk id="10" creationId="{FAA09E91-5C8C-AE06-0633-4B5DF1873034}"/>
          </ac:spMkLst>
        </pc:spChg>
      </pc:sldChg>
      <pc:sldChg chg="modSp mod modNotesTx">
        <pc:chgData name="Siya Zhu" userId="934c474ba700a445" providerId="LiveId" clId="{6D16770C-E043-4FC9-815B-B3DF4AE4471C}" dt="2026-10-25T05:30:57.397" v="99" actId="20577"/>
        <pc:sldMkLst>
          <pc:docMk/>
          <pc:sldMk cId="4198365017" sldId="305"/>
        </pc:sldMkLst>
        <pc:spChg chg="mod">
          <ac:chgData name="Siya Zhu" userId="934c474ba700a445" providerId="LiveId" clId="{6D16770C-E043-4FC9-815B-B3DF4AE4471C}" dt="2026-10-25T05:29:41.346" v="84" actId="2711"/>
          <ac:spMkLst>
            <pc:docMk/>
            <pc:sldMk cId="4198365017" sldId="305"/>
            <ac:spMk id="23" creationId="{EE11CD54-D6DF-E7FD-845F-9B1B2155754C}"/>
          </ac:spMkLst>
        </pc:spChg>
      </pc:sldChg>
      <pc:sldChg chg="modSp mod modNotesTx">
        <pc:chgData name="Siya Zhu" userId="934c474ba700a445" providerId="LiveId" clId="{6D16770C-E043-4FC9-815B-B3DF4AE4471C}" dt="2026-10-25T05:31:22.195" v="111" actId="20577"/>
        <pc:sldMkLst>
          <pc:docMk/>
          <pc:sldMk cId="2816529311" sldId="310"/>
        </pc:sldMkLst>
        <pc:spChg chg="mod">
          <ac:chgData name="Siya Zhu" userId="934c474ba700a445" providerId="LiveId" clId="{6D16770C-E043-4FC9-815B-B3DF4AE4471C}" dt="2026-10-25T05:27:47.156" v="54" actId="2711"/>
          <ac:spMkLst>
            <pc:docMk/>
            <pc:sldMk cId="2816529311" sldId="310"/>
            <ac:spMk id="10" creationId="{9572E771-53B2-07BE-D838-9C779F05483A}"/>
          </ac:spMkLst>
        </pc:spChg>
        <pc:spChg chg="mod">
          <ac:chgData name="Siya Zhu" userId="934c474ba700a445" providerId="LiveId" clId="{6D16770C-E043-4FC9-815B-B3DF4AE4471C}" dt="2026-10-25T05:27:50.015" v="55" actId="2711"/>
          <ac:spMkLst>
            <pc:docMk/>
            <pc:sldMk cId="2816529311" sldId="310"/>
            <ac:spMk id="12" creationId="{6679EA8A-9C1F-B0F6-D0CF-26E98323FD2C}"/>
          </ac:spMkLst>
        </pc:spChg>
        <pc:spChg chg="mod">
          <ac:chgData name="Siya Zhu" userId="934c474ba700a445" providerId="LiveId" clId="{6D16770C-E043-4FC9-815B-B3DF4AE4471C}" dt="2026-10-25T05:27:52.937" v="56" actId="2711"/>
          <ac:spMkLst>
            <pc:docMk/>
            <pc:sldMk cId="2816529311" sldId="310"/>
            <ac:spMk id="16" creationId="{02D447BE-F489-AABA-750F-AB8D45791251}"/>
          </ac:spMkLst>
        </pc:spChg>
      </pc:sldChg>
      <pc:sldChg chg="modSp mod modNotesTx">
        <pc:chgData name="Siya Zhu" userId="934c474ba700a445" providerId="LiveId" clId="{6D16770C-E043-4FC9-815B-B3DF4AE4471C}" dt="2026-10-25T05:31:20.257" v="110" actId="20577"/>
        <pc:sldMkLst>
          <pc:docMk/>
          <pc:sldMk cId="888912639" sldId="311"/>
        </pc:sldMkLst>
        <pc:spChg chg="mod">
          <ac:chgData name="Siya Zhu" userId="934c474ba700a445" providerId="LiveId" clId="{6D16770C-E043-4FC9-815B-B3DF4AE4471C}" dt="2026-10-25T05:28:00.359" v="58" actId="2711"/>
          <ac:spMkLst>
            <pc:docMk/>
            <pc:sldMk cId="888912639" sldId="311"/>
            <ac:spMk id="10" creationId="{7F120368-DBB5-EF14-FB5E-DBF46357EE2F}"/>
          </ac:spMkLst>
        </pc:spChg>
        <pc:spChg chg="mod">
          <ac:chgData name="Siya Zhu" userId="934c474ba700a445" providerId="LiveId" clId="{6D16770C-E043-4FC9-815B-B3DF4AE4471C}" dt="2026-10-25T05:27:57.234" v="57" actId="2711"/>
          <ac:spMkLst>
            <pc:docMk/>
            <pc:sldMk cId="888912639" sldId="311"/>
            <ac:spMk id="12" creationId="{7149C87D-9E67-B0E5-3214-643CC4891726}"/>
          </ac:spMkLst>
        </pc:spChg>
      </pc:sldChg>
      <pc:sldChg chg="modSp mod modNotesTx">
        <pc:chgData name="Siya Zhu" userId="934c474ba700a445" providerId="LiveId" clId="{6D16770C-E043-4FC9-815B-B3DF4AE4471C}" dt="2026-10-25T05:31:16.164" v="108" actId="20577"/>
        <pc:sldMkLst>
          <pc:docMk/>
          <pc:sldMk cId="3116072450" sldId="312"/>
        </pc:sldMkLst>
        <pc:spChg chg="mod">
          <ac:chgData name="Siya Zhu" userId="934c474ba700a445" providerId="LiveId" clId="{6D16770C-E043-4FC9-815B-B3DF4AE4471C}" dt="2026-10-25T05:28:09.640" v="60" actId="2711"/>
          <ac:spMkLst>
            <pc:docMk/>
            <pc:sldMk cId="3116072450" sldId="312"/>
            <ac:spMk id="9" creationId="{B4B1DC56-9AD3-2851-1B47-01AC337671B5}"/>
          </ac:spMkLst>
        </pc:spChg>
      </pc:sldChg>
      <pc:sldChg chg="modSp mod modNotesTx">
        <pc:chgData name="Siya Zhu" userId="934c474ba700a445" providerId="LiveId" clId="{6D16770C-E043-4FC9-815B-B3DF4AE4471C}" dt="2026-10-25T05:30:55.584" v="98" actId="20577"/>
        <pc:sldMkLst>
          <pc:docMk/>
          <pc:sldMk cId="2044693298" sldId="316"/>
        </pc:sldMkLst>
        <pc:spChg chg="mod">
          <ac:chgData name="Siya Zhu" userId="934c474ba700a445" providerId="LiveId" clId="{6D16770C-E043-4FC9-815B-B3DF4AE4471C}" dt="2026-10-25T05:29:46.210" v="85" actId="2711"/>
          <ac:spMkLst>
            <pc:docMk/>
            <pc:sldMk cId="2044693298" sldId="316"/>
            <ac:spMk id="23" creationId="{2EB77F05-7DC6-9087-B5DC-ABED2C3CC5CF}"/>
          </ac:spMkLst>
        </pc:spChg>
      </pc:sldChg>
      <pc:sldChg chg="modSp mod modNotesTx">
        <pc:chgData name="Siya Zhu" userId="934c474ba700a445" providerId="LiveId" clId="{6D16770C-E043-4FC9-815B-B3DF4AE4471C}" dt="2026-10-25T05:31:06.211" v="103" actId="20577"/>
        <pc:sldMkLst>
          <pc:docMk/>
          <pc:sldMk cId="2726998776" sldId="317"/>
        </pc:sldMkLst>
        <pc:spChg chg="mod">
          <ac:chgData name="Siya Zhu" userId="934c474ba700a445" providerId="LiveId" clId="{6D16770C-E043-4FC9-815B-B3DF4AE4471C}" dt="2026-10-25T05:29:06.018" v="76" actId="2711"/>
          <ac:spMkLst>
            <pc:docMk/>
            <pc:sldMk cId="2726998776" sldId="317"/>
            <ac:spMk id="12" creationId="{C81E8A30-B70E-A4B5-8C32-C4931A26BFFA}"/>
          </ac:spMkLst>
        </pc:spChg>
        <pc:spChg chg="mod">
          <ac:chgData name="Siya Zhu" userId="934c474ba700a445" providerId="LiveId" clId="{6D16770C-E043-4FC9-815B-B3DF4AE4471C}" dt="2026-10-25T05:28:57.365" v="73" actId="14100"/>
          <ac:spMkLst>
            <pc:docMk/>
            <pc:sldMk cId="2726998776" sldId="317"/>
            <ac:spMk id="16" creationId="{8FE8D216-D19B-65D1-48CC-FEAFDB3DC341}"/>
          </ac:spMkLst>
        </pc:spChg>
        <pc:spChg chg="mod">
          <ac:chgData name="Siya Zhu" userId="934c474ba700a445" providerId="LiveId" clId="{6D16770C-E043-4FC9-815B-B3DF4AE4471C}" dt="2026-10-25T05:29:02.424" v="75" actId="14100"/>
          <ac:spMkLst>
            <pc:docMk/>
            <pc:sldMk cId="2726998776" sldId="317"/>
            <ac:spMk id="17" creationId="{DE82BAA9-3D70-5B9E-4932-241780656180}"/>
          </ac:spMkLst>
        </pc:spChg>
      </pc:sldChg>
      <pc:sldChg chg="modSp mod modNotesTx">
        <pc:chgData name="Siya Zhu" userId="934c474ba700a445" providerId="LiveId" clId="{6D16770C-E043-4FC9-815B-B3DF4AE4471C}" dt="2026-10-25T05:31:04.179" v="102" actId="20577"/>
        <pc:sldMkLst>
          <pc:docMk/>
          <pc:sldMk cId="396465004" sldId="318"/>
        </pc:sldMkLst>
        <pc:spChg chg="mod">
          <ac:chgData name="Siya Zhu" userId="934c474ba700a445" providerId="LiveId" clId="{6D16770C-E043-4FC9-815B-B3DF4AE4471C}" dt="2026-10-25T05:29:14.299" v="78" actId="2711"/>
          <ac:spMkLst>
            <pc:docMk/>
            <pc:sldMk cId="396465004" sldId="318"/>
            <ac:spMk id="10" creationId="{32E49598-A2F4-F97E-0741-902CB7DD2BA2}"/>
          </ac:spMkLst>
        </pc:spChg>
        <pc:spChg chg="mod">
          <ac:chgData name="Siya Zhu" userId="934c474ba700a445" providerId="LiveId" clId="{6D16770C-E043-4FC9-815B-B3DF4AE4471C}" dt="2026-10-25T05:29:10.050" v="77" actId="2711"/>
          <ac:spMkLst>
            <pc:docMk/>
            <pc:sldMk cId="396465004" sldId="318"/>
            <ac:spMk id="16" creationId="{BDA4EC2D-27D0-733F-DF4C-69DA38447938}"/>
          </ac:spMkLst>
        </pc:spChg>
      </pc:sldChg>
      <pc:sldChg chg="modSp mod modNotesTx">
        <pc:chgData name="Siya Zhu" userId="934c474ba700a445" providerId="LiveId" clId="{6D16770C-E043-4FC9-815B-B3DF4AE4471C}" dt="2026-10-25T05:30:53.631" v="97" actId="20577"/>
        <pc:sldMkLst>
          <pc:docMk/>
          <pc:sldMk cId="998907973" sldId="319"/>
        </pc:sldMkLst>
        <pc:spChg chg="mod">
          <ac:chgData name="Siya Zhu" userId="934c474ba700a445" providerId="LiveId" clId="{6D16770C-E043-4FC9-815B-B3DF4AE4471C}" dt="2026-10-25T05:30:27.974" v="91" actId="2711"/>
          <ac:spMkLst>
            <pc:docMk/>
            <pc:sldMk cId="998907973" sldId="319"/>
            <ac:spMk id="9" creationId="{34FB96F9-13EA-43EF-C35D-9CE834B06AAE}"/>
          </ac:spMkLst>
        </pc:spChg>
        <pc:spChg chg="mod">
          <ac:chgData name="Siya Zhu" userId="934c474ba700a445" providerId="LiveId" clId="{6D16770C-E043-4FC9-815B-B3DF4AE4471C}" dt="2026-10-25T05:30:31.786" v="92" actId="2711"/>
          <ac:spMkLst>
            <pc:docMk/>
            <pc:sldMk cId="998907973" sldId="319"/>
            <ac:spMk id="10" creationId="{8A33C849-4A46-D597-55EA-FCCC8CDC4E2E}"/>
          </ac:spMkLst>
        </pc:spChg>
        <pc:spChg chg="mod">
          <ac:chgData name="Siya Zhu" userId="934c474ba700a445" providerId="LiveId" clId="{6D16770C-E043-4FC9-815B-B3DF4AE4471C}" dt="2026-10-25T05:30:35.240" v="93" actId="2711"/>
          <ac:spMkLst>
            <pc:docMk/>
            <pc:sldMk cId="998907973" sldId="319"/>
            <ac:spMk id="23" creationId="{EBD0A1E6-EDBF-1D1E-4D4F-73F1B2E76A7A}"/>
          </ac:spMkLst>
        </pc:spChg>
      </pc:sldChg>
      <pc:sldChg chg="modSp mod modNotesTx">
        <pc:chgData name="Siya Zhu" userId="934c474ba700a445" providerId="LiveId" clId="{6D16770C-E043-4FC9-815B-B3DF4AE4471C}" dt="2026-10-25T05:31:10.070" v="105" actId="20577"/>
        <pc:sldMkLst>
          <pc:docMk/>
          <pc:sldMk cId="2321280545" sldId="320"/>
        </pc:sldMkLst>
        <pc:spChg chg="mod">
          <ac:chgData name="Siya Zhu" userId="934c474ba700a445" providerId="LiveId" clId="{6D16770C-E043-4FC9-815B-B3DF4AE4471C}" dt="2026-10-25T05:28:42.345" v="69" actId="2711"/>
          <ac:spMkLst>
            <pc:docMk/>
            <pc:sldMk cId="2321280545" sldId="320"/>
            <ac:spMk id="4" creationId="{18C03AB4-A67C-20F5-27E1-617CD9B56713}"/>
          </ac:spMkLst>
        </pc:spChg>
        <pc:spChg chg="mod">
          <ac:chgData name="Siya Zhu" userId="934c474ba700a445" providerId="LiveId" clId="{6D16770C-E043-4FC9-815B-B3DF4AE4471C}" dt="2026-10-25T05:28:39.486" v="68" actId="2711"/>
          <ac:spMkLst>
            <pc:docMk/>
            <pc:sldMk cId="2321280545" sldId="320"/>
            <ac:spMk id="12" creationId="{EE3538A2-986B-913D-F092-BABF825DF292}"/>
          </ac:spMkLst>
        </pc:spChg>
      </pc:sldChg>
      <pc:sldChg chg="addSp delSp modSp mod delAnim modAnim modNotesTx">
        <pc:chgData name="Siya Zhu" userId="934c474ba700a445" providerId="LiveId" clId="{6D16770C-E043-4FC9-815B-B3DF4AE4471C}" dt="2026-10-25T05:31:07.976" v="104" actId="20577"/>
        <pc:sldMkLst>
          <pc:docMk/>
          <pc:sldMk cId="4098572845" sldId="321"/>
        </pc:sldMkLst>
        <pc:spChg chg="mod">
          <ac:chgData name="Siya Zhu" userId="934c474ba700a445" providerId="LiveId" clId="{6D16770C-E043-4FC9-815B-B3DF4AE4471C}" dt="2026-10-25T05:28:46.892" v="70" actId="2711"/>
          <ac:spMkLst>
            <pc:docMk/>
            <pc:sldMk cId="4098572845" sldId="321"/>
            <ac:spMk id="4" creationId="{BC88F9B4-CBFE-7E7E-1A8B-C796775C9EF7}"/>
          </ac:spMkLst>
        </pc:spChg>
        <pc:spChg chg="mod">
          <ac:chgData name="Siya Zhu" userId="934c474ba700a445" providerId="LiveId" clId="{6D16770C-E043-4FC9-815B-B3DF4AE4471C}" dt="2026-10-25T05:28:50.082" v="71" actId="2711"/>
          <ac:spMkLst>
            <pc:docMk/>
            <pc:sldMk cId="4098572845" sldId="321"/>
            <ac:spMk id="12" creationId="{F3CA87F4-5A45-B9BD-C640-E81F4F360406}"/>
          </ac:spMkLst>
        </pc:spChg>
        <pc:picChg chg="add mod">
          <ac:chgData name="Siya Zhu" userId="934c474ba700a445" providerId="LiveId" clId="{6D16770C-E043-4FC9-815B-B3DF4AE4471C}" dt="2026-10-24T18:43:57.859" v="16" actId="1076"/>
          <ac:picMkLst>
            <pc:docMk/>
            <pc:sldMk cId="4098572845" sldId="321"/>
            <ac:picMk id="6" creationId="{FC2CA501-3091-215B-041E-9936E9E9A681}"/>
          </ac:picMkLst>
        </pc:picChg>
        <pc:picChg chg="del">
          <ac:chgData name="Siya Zhu" userId="934c474ba700a445" providerId="LiveId" clId="{6D16770C-E043-4FC9-815B-B3DF4AE4471C}" dt="2026-10-24T18:43:31.077" v="4" actId="478"/>
          <ac:picMkLst>
            <pc:docMk/>
            <pc:sldMk cId="4098572845" sldId="321"/>
            <ac:picMk id="7" creationId="{74FA5CF9-DC5B-C409-B7A1-55B894B2855C}"/>
          </ac:picMkLst>
        </pc:picChg>
        <pc:picChg chg="add mod">
          <ac:chgData name="Siya Zhu" userId="934c474ba700a445" providerId="LiveId" clId="{6D16770C-E043-4FC9-815B-B3DF4AE4471C}" dt="2026-10-24T18:43:59.531" v="17" actId="1076"/>
          <ac:picMkLst>
            <pc:docMk/>
            <pc:sldMk cId="4098572845" sldId="321"/>
            <ac:picMk id="9" creationId="{BD4B3C7C-2E10-AFC9-2448-E52DEDB70769}"/>
          </ac:picMkLst>
        </pc:picChg>
        <pc:picChg chg="del">
          <ac:chgData name="Siya Zhu" userId="934c474ba700a445" providerId="LiveId" clId="{6D16770C-E043-4FC9-815B-B3DF4AE4471C}" dt="2026-10-24T18:43:24.111" v="3" actId="478"/>
          <ac:picMkLst>
            <pc:docMk/>
            <pc:sldMk cId="4098572845" sldId="321"/>
            <ac:picMk id="10" creationId="{7A98187A-B97D-924D-1353-BE29F6F083A5}"/>
          </ac:picMkLst>
        </pc:picChg>
        <pc:picChg chg="add mod">
          <ac:chgData name="Siya Zhu" userId="934c474ba700a445" providerId="LiveId" clId="{6D16770C-E043-4FC9-815B-B3DF4AE4471C}" dt="2026-10-24T18:44:01.812" v="18" actId="1076"/>
          <ac:picMkLst>
            <pc:docMk/>
            <pc:sldMk cId="4098572845" sldId="321"/>
            <ac:picMk id="13" creationId="{C116DF8B-9A18-F68D-9CA9-7A707B3D1336}"/>
          </ac:picMkLst>
        </pc:picChg>
        <pc:picChg chg="del">
          <ac:chgData name="Siya Zhu" userId="934c474ba700a445" providerId="LiveId" clId="{6D16770C-E043-4FC9-815B-B3DF4AE4471C}" dt="2026-10-24T18:43:23.481" v="2" actId="478"/>
          <ac:picMkLst>
            <pc:docMk/>
            <pc:sldMk cId="4098572845" sldId="321"/>
            <ac:picMk id="14" creationId="{905B0C8E-F5BA-1B32-0D0D-5B229E663C93}"/>
          </ac:picMkLst>
        </pc:picChg>
      </pc:sldChg>
      <pc:sldChg chg="modSp mod modNotesTx">
        <pc:chgData name="Siya Zhu" userId="934c474ba700a445" providerId="LiveId" clId="{6D16770C-E043-4FC9-815B-B3DF4AE4471C}" dt="2026-10-25T05:30:51.710" v="96" actId="20577"/>
        <pc:sldMkLst>
          <pc:docMk/>
          <pc:sldMk cId="1558259191" sldId="322"/>
        </pc:sldMkLst>
        <pc:spChg chg="mod">
          <ac:chgData name="Siya Zhu" userId="934c474ba700a445" providerId="LiveId" clId="{6D16770C-E043-4FC9-815B-B3DF4AE4471C}" dt="2026-10-25T05:30:14.630" v="90" actId="14100"/>
          <ac:spMkLst>
            <pc:docMk/>
            <pc:sldMk cId="1558259191" sldId="322"/>
            <ac:spMk id="5" creationId="{E0B6D5E7-8287-85F7-F851-1CA59C53980D}"/>
          </ac:spMkLst>
        </pc:spChg>
        <pc:spChg chg="mod">
          <ac:chgData name="Siya Zhu" userId="934c474ba700a445" providerId="LiveId" clId="{6D16770C-E043-4FC9-815B-B3DF4AE4471C}" dt="2026-10-25T05:29:58.002" v="87" actId="2711"/>
          <ac:spMkLst>
            <pc:docMk/>
            <pc:sldMk cId="1558259191" sldId="322"/>
            <ac:spMk id="6" creationId="{F2D380FA-86BB-8DE7-5ED3-0F08F232AE77}"/>
          </ac:spMkLst>
        </pc:spChg>
        <pc:spChg chg="mod">
          <ac:chgData name="Siya Zhu" userId="934c474ba700a445" providerId="LiveId" clId="{6D16770C-E043-4FC9-815B-B3DF4AE4471C}" dt="2026-10-25T05:30:01.364" v="88" actId="2711"/>
          <ac:spMkLst>
            <pc:docMk/>
            <pc:sldMk cId="1558259191" sldId="322"/>
            <ac:spMk id="7" creationId="{E173D2BC-CB1A-EA35-DA01-C1503D1D47C4}"/>
          </ac:spMkLst>
        </pc:spChg>
        <pc:spChg chg="mod">
          <ac:chgData name="Siya Zhu" userId="934c474ba700a445" providerId="LiveId" clId="{6D16770C-E043-4FC9-815B-B3DF4AE4471C}" dt="2026-10-25T05:30:05.333" v="89" actId="2711"/>
          <ac:spMkLst>
            <pc:docMk/>
            <pc:sldMk cId="1558259191" sldId="322"/>
            <ac:spMk id="8" creationId="{2510B7FF-6A54-1F2B-7C53-18548E8C92DC}"/>
          </ac:spMkLst>
        </pc:spChg>
        <pc:spChg chg="mod">
          <ac:chgData name="Siya Zhu" userId="934c474ba700a445" providerId="LiveId" clId="{6D16770C-E043-4FC9-815B-B3DF4AE4471C}" dt="2026-10-25T05:30:39.834" v="94" actId="2711"/>
          <ac:spMkLst>
            <pc:docMk/>
            <pc:sldMk cId="1558259191" sldId="322"/>
            <ac:spMk id="23" creationId="{A5E1AA30-9594-EE31-1C14-18C334C6D5F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FB3A04-C7B6-B037-EC32-9EEC1C119A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8FC358-C414-3EF8-9C7D-C28D1DA39B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9B9F7-A21A-4C4D-9548-584B450D1E55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AA477C-8677-8572-F88C-099C85C1EB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18F0D-A736-D901-8A1A-E689752BED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2C53E-BDCF-42BF-8767-25AE64A15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60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1D147-3055-5D4E-2856-C869058B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625802-E92D-D644-5657-753C5EB21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F91229-EFD3-EA68-9218-86F8A9A20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EBD67-1134-71BC-CA31-C2CD8486C0F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3209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98CC1-D559-9648-27AE-614152A92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E6CC4-F285-65C5-0710-938824F74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EAE939-5BFB-E957-62EA-6D9C9486D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8921C-C1A2-FFC8-783A-329311B43AF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8903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BAA10-6F28-578E-11C9-F61A80C2C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EC04B-7481-28F9-0B46-CFDC81D262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8FAC2D-96FC-4C07-48D4-D16E2C635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803DA-42DD-5152-3886-00B4555CE4C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6467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8F69-D040-7AD9-C5C8-7FDF89909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D6B32A-BCF9-DD6E-EFA1-C0C4624AD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33C15-3157-7899-7B97-6069FE958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4325F-6B97-F8BC-DA27-25E68B05B72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7427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38CCE-B6F8-120A-2C98-B1EADDB48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1A023F-3A12-B15C-A7C2-D5A646B55F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2FAF8-CBC8-94DC-50FE-F9BD34FE4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E32D6-597D-F9AF-4004-EBC34FB1C04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261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07260-ED0D-E74F-E423-81566FA14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88200C-741D-0A98-20FC-5AB0CAFD4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B503EA-8C9D-5F82-D9F1-60099BE03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F7ACF-509A-39C6-8AFE-BCE53275372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2001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39077-EB76-F6D8-46BE-BCAFFF7D2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B5854-25B4-DA23-6706-9FEA3A2BE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721CAA-5C80-D9AF-CA8A-6E25F10E4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756CE-3AC5-55EF-1570-895FD54F4EB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90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F1367-5C65-0BEE-7316-84C863EF2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51115A-45C2-72D4-5A42-158BF031B0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CC0F0-ED59-3BC5-6AA8-0BF92D837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9C313-6B11-0354-FC16-352F9A8518B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6911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3515A-B4E6-9BD4-6EE6-382D0F7FC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DB2EE3-F7B5-4EB1-C650-55792FFC52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FFC28D-3F2E-1DCD-70D8-0DAC2FC27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4083C-30A6-B3A0-3793-E44B25B92E4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5452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5368C-3C15-6BB1-228E-286490E0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434CD7-D69B-119A-303D-2D1A04CD1D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E04058-4272-C356-C09C-46F2462E6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6815A-F77C-C374-3574-51CC097183C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5544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8022E-2D41-52D4-E3D7-7DA0D703E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9C8E49-AD07-4E80-CA59-61ED1C7B8A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9A1604-0FF5-4FE1-E0C5-48297BAF0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C8285-BCA4-A33F-4CE4-646BAFBBEB1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54163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D1AFE-2B49-0446-CBAE-90577E7BA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722F89-D7B8-6F87-FDC4-67F87D2B9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5D0F2-105D-A633-634D-3ACADC815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116BF-86AC-2DB5-CDBB-286E5D9F535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380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DDD2C-7708-576D-57E3-BDE72F3DD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88252-A6FF-A3C9-D56B-8E34368679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E20CD9-6267-9B3E-005B-6A9F82A85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38DAD2-8E45-179C-9F8F-9BFA387AEDB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2432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2AA28-C0E6-9458-EF96-9B31C1F94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1AF41E-BBDA-74EE-A70F-A081423D2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CC0FB8-3DC1-603C-888E-ECFCC6AAA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7618A-5895-5E8B-3F3E-9C9B02E9A0F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4817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410F6-4F39-9FA8-EA17-E52EBABCE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5C7143-B61A-9CE0-7ED8-D0A9685A6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97399F-8193-B55F-1B0E-335A5DF04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1F942-3E0C-40B1-2269-DE4C7486BF1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2491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A1328-4AC4-F913-5C8B-A868F4DE7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E21D7-999C-4104-8ED1-77DC0E146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4D8AE5-55D8-C88A-D3AE-912DEE84E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F682A-0DFC-DBC0-3954-91FE872A424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64814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226A8-5D12-2EBE-AE25-4D70A06E3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BD9A0E-8D9B-28E8-CF1C-8ABF9F354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B6965A-098C-31DC-47F0-362E98BEB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7B4DD-0AE5-8125-F4E9-63FF992C946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95776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CD855-764C-92C9-3979-FFBA8AE41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1A1927-109A-D6AA-4B3F-E2CCA6753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A56C8D-D325-CD9C-2E83-68E7AF6F5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B7B07-C98C-EA8E-C323-971DB36515E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980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59F4AC-2367-16E0-FED9-8ECA46E5FD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9DF172-8E81-7907-9AFC-09663954BF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95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361C61-7BFF-4649-B3F5-8382064577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8A45BE-BB40-7313-7E6D-51FB8EA72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fif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3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FE374F-9E76-4A96-8AC3-4F10514F1B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4A5B64-5F23-4508-B78F-ABDFDEF9C5BA}"/>
              </a:ext>
            </a:extLst>
          </p:cNvPr>
          <p:cNvSpPr>
            <a:spLocks noGrp="1"/>
          </p:cNvSpPr>
          <p:nvPr/>
        </p:nvSpPr>
        <p:spPr>
          <a:xfrm>
            <a:off x="857250" y="2198259"/>
            <a:ext cx="7429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700" b="1">
                <a:solidFill>
                  <a:srgbClr val="174EA6"/>
                </a:solidFill>
              </a:defRPr>
            </a:pPr>
            <a:r>
              <a:rPr lang="zh-CN" altLang="en-US" sz="27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复杂合金热力学计算</a:t>
            </a:r>
            <a:endParaRPr lang="en-US" altLang="zh-CN" sz="27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2700" b="1">
                <a:solidFill>
                  <a:srgbClr val="174EA6"/>
                </a:solidFill>
              </a:defRPr>
            </a:pPr>
            <a:r>
              <a:rPr lang="zh-CN" altLang="en-US" sz="27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从第一性原理到机器学习</a:t>
            </a:r>
            <a:endParaRPr sz="27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2B22E-4B62-43A4-A4A8-38E5AE0441A4}"/>
              </a:ext>
            </a:extLst>
          </p:cNvPr>
          <p:cNvSpPr>
            <a:spLocks noGrp="1"/>
          </p:cNvSpPr>
          <p:nvPr/>
        </p:nvSpPr>
        <p:spPr>
          <a:xfrm>
            <a:off x="2095500" y="3304618"/>
            <a:ext cx="4953000" cy="28575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B14A5C-5FD7-4870-A667-DE44D7E20562}"/>
              </a:ext>
            </a:extLst>
          </p:cNvPr>
          <p:cNvSpPr>
            <a:spLocks noGrp="1"/>
          </p:cNvSpPr>
          <p:nvPr/>
        </p:nvSpPr>
        <p:spPr>
          <a:xfrm>
            <a:off x="2559872" y="4806203"/>
            <a:ext cx="4024256" cy="6343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20252B"/>
                </a:solidFill>
              </a:defRPr>
            </a:pPr>
            <a:r>
              <a:rPr sz="2400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朱斯亚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5CC36C-BF16-4EE0-8A70-6BBCB74D5080}"/>
              </a:ext>
            </a:extLst>
          </p:cNvPr>
          <p:cNvSpPr>
            <a:spLocks noGrp="1"/>
          </p:cNvSpPr>
          <p:nvPr/>
        </p:nvSpPr>
        <p:spPr>
          <a:xfrm>
            <a:off x="1905000" y="5307218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0">
                <a:solidFill>
                  <a:srgbClr val="20252B"/>
                </a:solidFill>
              </a:defRPr>
            </a:pPr>
            <a:r>
              <a:rPr sz="2000" b="0" dirty="0" err="1">
                <a:solidFill>
                  <a:srgbClr val="20252B"/>
                </a:solidFill>
              </a:rPr>
              <a:t>中国科学院金属研究所</a:t>
            </a:r>
            <a:endParaRPr sz="2000" b="0" dirty="0">
              <a:solidFill>
                <a:srgbClr val="20252B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CD43E8-0DDD-C7EC-4A3F-FACFBAEA2D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30" t="13111" r="30819" b="74074"/>
          <a:stretch>
            <a:fillRect/>
          </a:stretch>
        </p:blipFill>
        <p:spPr>
          <a:xfrm>
            <a:off x="0" y="-1"/>
            <a:ext cx="9192554" cy="10001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41A603-8690-F1AE-3EF4-8A384868C52B}"/>
              </a:ext>
            </a:extLst>
          </p:cNvPr>
          <p:cNvSpPr>
            <a:spLocks noGrp="1"/>
          </p:cNvSpPr>
          <p:nvPr/>
        </p:nvSpPr>
        <p:spPr>
          <a:xfrm>
            <a:off x="857250" y="3502231"/>
            <a:ext cx="7429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700" b="1">
                <a:solidFill>
                  <a:srgbClr val="174EA6"/>
                </a:solidFill>
              </a:defRPr>
            </a:pPr>
            <a:r>
              <a:rPr lang="en-US" sz="2400" b="1" dirty="0">
                <a:solidFill>
                  <a:srgbClr val="174EA6"/>
                </a:solidFill>
              </a:rPr>
              <a:t>Computational Thermodynamics of Complex Alloys: From First-Principles Calculations to Machine Learning</a:t>
            </a:r>
            <a:endParaRPr sz="2400" b="1" dirty="0">
              <a:solidFill>
                <a:srgbClr val="174E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39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B6C64D6-22EE-4A56-B614-B2A2C03A6CEF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sz="1800" b="1" dirty="0" err="1">
                <a:solidFill>
                  <a:srgbClr val="20252B"/>
                </a:solidFill>
              </a:rPr>
              <a:t>研究方向和思路</a:t>
            </a:r>
            <a:endParaRPr sz="1800" b="1" dirty="0">
              <a:solidFill>
                <a:srgbClr val="20252B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55A1B8-AD45-400A-871C-82C4E60D211F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5978" y="914400"/>
            <a:ext cx="8052045" cy="27051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DA0216-1029-45A1-BF47-AA66C296329C}"/>
              </a:ext>
            </a:extLst>
          </p:cNvPr>
          <p:cNvSpPr>
            <a:spLocks noGrp="1"/>
          </p:cNvSpPr>
          <p:nvPr/>
        </p:nvSpPr>
        <p:spPr>
          <a:xfrm>
            <a:off x="552450" y="3390900"/>
            <a:ext cx="19240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74EA6"/>
                </a:solidFill>
              </a:defRPr>
            </a:pPr>
            <a:r>
              <a:rPr sz="1400" b="1" dirty="0" err="1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高维成分空间</a:t>
            </a:r>
            <a:endParaRPr sz="1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11594-ECD4-48C8-A22D-A742A5C3F706}"/>
              </a:ext>
            </a:extLst>
          </p:cNvPr>
          <p:cNvSpPr>
            <a:spLocks noGrp="1"/>
          </p:cNvSpPr>
          <p:nvPr/>
        </p:nvSpPr>
        <p:spPr>
          <a:xfrm>
            <a:off x="552450" y="3676650"/>
            <a:ext cx="1924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13" b="0">
                <a:solidFill>
                  <a:srgbClr val="142B43"/>
                </a:solidFill>
              </a:defRPr>
            </a:pPr>
            <a:r>
              <a:rPr sz="1400" b="0" dirty="0" err="1">
                <a:solidFill>
                  <a:srgbClr val="142B4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多组元、多亚点阵</a:t>
            </a:r>
            <a:endParaRPr sz="1400" b="0" dirty="0">
              <a:solidFill>
                <a:srgbClr val="142B4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1013" b="0">
                <a:solidFill>
                  <a:srgbClr val="142B43"/>
                </a:solidFill>
              </a:defRPr>
            </a:pPr>
            <a:r>
              <a:rPr sz="1400" b="0" dirty="0" err="1">
                <a:solidFill>
                  <a:srgbClr val="142B4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组合数量爆炸</a:t>
            </a:r>
            <a:endParaRPr sz="1400" b="0" dirty="0">
              <a:solidFill>
                <a:srgbClr val="142B4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7EC35E-D3BD-4D16-8072-ADADE84E994D}"/>
              </a:ext>
            </a:extLst>
          </p:cNvPr>
          <p:cNvSpPr>
            <a:spLocks noGrp="1"/>
          </p:cNvSpPr>
          <p:nvPr/>
        </p:nvSpPr>
        <p:spPr>
          <a:xfrm>
            <a:off x="2590800" y="3390900"/>
            <a:ext cx="19240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7558A6"/>
                </a:solidFill>
              </a:defRPr>
            </a:pPr>
            <a:r>
              <a:rPr sz="1400" b="1" dirty="0" err="1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非理想原子结构</a:t>
            </a:r>
            <a:endParaRPr sz="1400" b="1" dirty="0">
              <a:solidFill>
                <a:srgbClr val="7558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C0A1C5-5A82-4A5D-9B71-53C195273662}"/>
              </a:ext>
            </a:extLst>
          </p:cNvPr>
          <p:cNvSpPr>
            <a:spLocks noGrp="1"/>
          </p:cNvSpPr>
          <p:nvPr/>
        </p:nvSpPr>
        <p:spPr>
          <a:xfrm>
            <a:off x="2590800" y="3676650"/>
            <a:ext cx="1924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13" b="0">
                <a:solidFill>
                  <a:srgbClr val="142B43"/>
                </a:solidFill>
              </a:defRPr>
            </a:pPr>
            <a:r>
              <a:rPr sz="1400" b="0" dirty="0" err="1">
                <a:solidFill>
                  <a:srgbClr val="142B4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非晶、晶界与缺陷</a:t>
            </a:r>
            <a:endParaRPr sz="1400" b="0" dirty="0">
              <a:solidFill>
                <a:srgbClr val="142B4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1013" b="0">
                <a:solidFill>
                  <a:srgbClr val="142B43"/>
                </a:solidFill>
              </a:defRPr>
            </a:pPr>
            <a:r>
              <a:rPr sz="1400" b="0" dirty="0" err="1">
                <a:solidFill>
                  <a:srgbClr val="142B4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结构强耦合</a:t>
            </a:r>
            <a:endParaRPr sz="1400" b="0" dirty="0">
              <a:solidFill>
                <a:srgbClr val="142B4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A68958-AD6C-44D7-AFFE-41737F9C9F2F}"/>
              </a:ext>
            </a:extLst>
          </p:cNvPr>
          <p:cNvSpPr>
            <a:spLocks noGrp="1"/>
          </p:cNvSpPr>
          <p:nvPr/>
        </p:nvSpPr>
        <p:spPr>
          <a:xfrm>
            <a:off x="4629150" y="3390900"/>
            <a:ext cx="19240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B9BC2"/>
                </a:solidFill>
              </a:defRPr>
            </a:pPr>
            <a:r>
              <a:rPr sz="1400" b="1" dirty="0" err="1">
                <a:solidFill>
                  <a:srgbClr val="1B9BC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有限温度自由能</a:t>
            </a:r>
            <a:endParaRPr sz="1400" b="1" dirty="0">
              <a:solidFill>
                <a:srgbClr val="1B9BC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9B0466-8B11-4256-B0E6-0BDE7BB34DB4}"/>
              </a:ext>
            </a:extLst>
          </p:cNvPr>
          <p:cNvSpPr>
            <a:spLocks noGrp="1"/>
          </p:cNvSpPr>
          <p:nvPr/>
        </p:nvSpPr>
        <p:spPr>
          <a:xfrm>
            <a:off x="4629150" y="3676650"/>
            <a:ext cx="1924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13" b="0">
                <a:solidFill>
                  <a:srgbClr val="142B43"/>
                </a:solidFill>
              </a:defRPr>
            </a:pPr>
            <a:r>
              <a:rPr sz="1400" b="0" dirty="0" err="1">
                <a:solidFill>
                  <a:srgbClr val="142B4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构型、振动、弹性</a:t>
            </a:r>
            <a:endParaRPr sz="1400" b="0" dirty="0">
              <a:solidFill>
                <a:srgbClr val="142B4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1013" b="0">
                <a:solidFill>
                  <a:srgbClr val="142B43"/>
                </a:solidFill>
              </a:defRPr>
            </a:pPr>
            <a:r>
              <a:rPr sz="1400" b="0" dirty="0" err="1">
                <a:solidFill>
                  <a:srgbClr val="142B4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共同决定稳定性</a:t>
            </a:r>
            <a:endParaRPr sz="1400" b="0" dirty="0">
              <a:solidFill>
                <a:srgbClr val="142B4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E636FB-07E7-4D17-9A76-F9D08FAED83F}"/>
              </a:ext>
            </a:extLst>
          </p:cNvPr>
          <p:cNvSpPr>
            <a:spLocks noGrp="1"/>
          </p:cNvSpPr>
          <p:nvPr/>
        </p:nvSpPr>
        <p:spPr>
          <a:xfrm>
            <a:off x="6667500" y="3390900"/>
            <a:ext cx="19240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D97B28"/>
                </a:solidFill>
              </a:defRPr>
            </a:pPr>
            <a:r>
              <a:rPr sz="1400" b="1" dirty="0" err="1">
                <a:solidFill>
                  <a:srgbClr val="D97B2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实验数据稀缺</a:t>
            </a:r>
            <a:endParaRPr sz="1400" b="1" dirty="0">
              <a:solidFill>
                <a:srgbClr val="D97B28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F2CB1E-2950-4C62-BBA3-A6C37224FAE7}"/>
              </a:ext>
            </a:extLst>
          </p:cNvPr>
          <p:cNvSpPr>
            <a:spLocks noGrp="1"/>
          </p:cNvSpPr>
          <p:nvPr/>
        </p:nvSpPr>
        <p:spPr>
          <a:xfrm>
            <a:off x="6667500" y="3676650"/>
            <a:ext cx="1924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13" b="0">
                <a:solidFill>
                  <a:srgbClr val="142B43"/>
                </a:solidFill>
              </a:defRPr>
            </a:pPr>
            <a:r>
              <a:rPr sz="1400" b="0" dirty="0" err="1">
                <a:solidFill>
                  <a:srgbClr val="142B4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相图不完整</a:t>
            </a:r>
            <a:endParaRPr sz="1400" b="0" dirty="0">
              <a:solidFill>
                <a:srgbClr val="142B4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1013" b="0">
                <a:solidFill>
                  <a:srgbClr val="142B43"/>
                </a:solidFill>
              </a:defRPr>
            </a:pPr>
            <a:r>
              <a:rPr sz="1400" b="0" dirty="0" err="1">
                <a:solidFill>
                  <a:srgbClr val="142B4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模型参数难迁移</a:t>
            </a:r>
            <a:endParaRPr sz="1400" b="0" dirty="0">
              <a:solidFill>
                <a:srgbClr val="142B4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2D3110F-2E1B-44EB-8D40-35BECC34EE01}"/>
              </a:ext>
            </a:extLst>
          </p:cNvPr>
          <p:cNvSpPr>
            <a:spLocks noGrp="1"/>
          </p:cNvSpPr>
          <p:nvPr/>
        </p:nvSpPr>
        <p:spPr>
          <a:xfrm>
            <a:off x="647700" y="4419600"/>
            <a:ext cx="1257300" cy="400050"/>
          </a:xfrm>
          <a:prstGeom prst="roundRect">
            <a:avLst>
              <a:gd name="adj" fmla="val 14286"/>
            </a:avLst>
          </a:prstGeom>
          <a:solidFill>
            <a:srgbClr val="D9363E"/>
          </a:solidFill>
          <a:ln w="0">
            <a:solidFill>
              <a:srgbClr val="D936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26E653-3102-40B4-A6E2-1FDB10BB5AA3}"/>
              </a:ext>
            </a:extLst>
          </p:cNvPr>
          <p:cNvSpPr>
            <a:spLocks noGrp="1"/>
          </p:cNvSpPr>
          <p:nvPr/>
        </p:nvSpPr>
        <p:spPr>
          <a:xfrm>
            <a:off x="714375" y="4486275"/>
            <a:ext cx="11239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关键缺失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9F0C325-59B4-4DF4-843B-B32198E46AB5}"/>
              </a:ext>
            </a:extLst>
          </p:cNvPr>
          <p:cNvSpPr>
            <a:spLocks noGrp="1"/>
          </p:cNvSpPr>
          <p:nvPr/>
        </p:nvSpPr>
        <p:spPr>
          <a:xfrm>
            <a:off x="2095500" y="4419600"/>
            <a:ext cx="6381750" cy="400050"/>
          </a:xfrm>
          <a:prstGeom prst="roundRect">
            <a:avLst>
              <a:gd name="adj" fmla="val 14286"/>
            </a:avLst>
          </a:prstGeom>
          <a:solidFill>
            <a:srgbClr val="F7FAFD"/>
          </a:solidFill>
          <a:ln w="11430">
            <a:solidFill>
              <a:srgbClr val="D936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B437A-98B0-49A6-A2D4-F62B2517F4FF}"/>
              </a:ext>
            </a:extLst>
          </p:cNvPr>
          <p:cNvSpPr>
            <a:spLocks noGrp="1"/>
          </p:cNvSpPr>
          <p:nvPr/>
        </p:nvSpPr>
        <p:spPr>
          <a:xfrm>
            <a:off x="2266950" y="4486275"/>
            <a:ext cx="60388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38" b="1">
                <a:solidFill>
                  <a:srgbClr val="20252B"/>
                </a:solidFill>
              </a:defRPr>
            </a:pPr>
            <a:r>
              <a:rPr sz="1238" b="1">
                <a:solidFill>
                  <a:srgbClr val="20252B"/>
                </a:solidFill>
              </a:rPr>
              <a:t>统一、可迁移的理论描述  ·  高效计算方法  ·  可复用数据库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50222-A78F-445F-AB97-6DFDBA812AF1}"/>
              </a:ext>
            </a:extLst>
          </p:cNvPr>
          <p:cNvSpPr>
            <a:spLocks noGrp="1"/>
          </p:cNvSpPr>
          <p:nvPr/>
        </p:nvSpPr>
        <p:spPr>
          <a:xfrm>
            <a:off x="1181100" y="4810125"/>
            <a:ext cx="19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5F6873"/>
                </a:solidFill>
              </a:defRPr>
            </a:pPr>
            <a:r>
              <a:rPr sz="1350" b="1">
                <a:solidFill>
                  <a:srgbClr val="5F6873"/>
                </a:solidFill>
              </a:rPr>
              <a:t>↓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50C072D-30FA-4D6D-8E8B-B421258CA950}"/>
              </a:ext>
            </a:extLst>
          </p:cNvPr>
          <p:cNvSpPr>
            <a:spLocks noGrp="1"/>
          </p:cNvSpPr>
          <p:nvPr/>
        </p:nvSpPr>
        <p:spPr>
          <a:xfrm>
            <a:off x="647700" y="5000625"/>
            <a:ext cx="1257300" cy="400050"/>
          </a:xfrm>
          <a:prstGeom prst="roundRect">
            <a:avLst>
              <a:gd name="adj" fmla="val 14286"/>
            </a:avLst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A9BBCA-084C-4BB6-A3E5-D233CD3950DE}"/>
              </a:ext>
            </a:extLst>
          </p:cNvPr>
          <p:cNvSpPr>
            <a:spLocks noGrp="1"/>
          </p:cNvSpPr>
          <p:nvPr/>
        </p:nvSpPr>
        <p:spPr>
          <a:xfrm>
            <a:off x="714375" y="5067300"/>
            <a:ext cx="11239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方法需求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4DCD748-3E15-4668-AD53-A7BF0F8735DA}"/>
              </a:ext>
            </a:extLst>
          </p:cNvPr>
          <p:cNvSpPr>
            <a:spLocks noGrp="1"/>
          </p:cNvSpPr>
          <p:nvPr/>
        </p:nvSpPr>
        <p:spPr>
          <a:xfrm>
            <a:off x="2095500" y="5000625"/>
            <a:ext cx="6381750" cy="400050"/>
          </a:xfrm>
          <a:prstGeom prst="roundRect">
            <a:avLst>
              <a:gd name="adj" fmla="val 14286"/>
            </a:avLst>
          </a:prstGeom>
          <a:solidFill>
            <a:srgbClr val="F7FAFD"/>
          </a:solidFill>
          <a:ln w="1143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C27C14-28D7-45BD-B689-446164CD83AB}"/>
              </a:ext>
            </a:extLst>
          </p:cNvPr>
          <p:cNvSpPr>
            <a:spLocks noGrp="1"/>
          </p:cNvSpPr>
          <p:nvPr/>
        </p:nvSpPr>
        <p:spPr>
          <a:xfrm>
            <a:off x="2266950" y="5067300"/>
            <a:ext cx="60388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38" b="1">
                <a:solidFill>
                  <a:srgbClr val="142B43"/>
                </a:solidFill>
              </a:defRPr>
            </a:pPr>
            <a:r>
              <a:rPr sz="1238" b="1">
                <a:solidFill>
                  <a:srgbClr val="142B43"/>
                </a:solidFill>
              </a:rPr>
              <a:t>结构表示  ·  有限温自由能  ·  自动化数据与实验闭环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F0E021-27FF-4598-97A4-BE83797E030C}"/>
              </a:ext>
            </a:extLst>
          </p:cNvPr>
          <p:cNvSpPr>
            <a:spLocks noGrp="1"/>
          </p:cNvSpPr>
          <p:nvPr/>
        </p:nvSpPr>
        <p:spPr>
          <a:xfrm>
            <a:off x="1181100" y="5391150"/>
            <a:ext cx="19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5F6873"/>
                </a:solidFill>
              </a:defRPr>
            </a:pPr>
            <a:r>
              <a:rPr sz="1350" b="1">
                <a:solidFill>
                  <a:srgbClr val="5F6873"/>
                </a:solidFill>
              </a:rPr>
              <a:t>↓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EB9ACF9-35C9-4CB0-8DD3-D053F4CDC2B6}"/>
              </a:ext>
            </a:extLst>
          </p:cNvPr>
          <p:cNvSpPr>
            <a:spLocks noGrp="1"/>
          </p:cNvSpPr>
          <p:nvPr/>
        </p:nvSpPr>
        <p:spPr>
          <a:xfrm>
            <a:off x="647700" y="5581650"/>
            <a:ext cx="1257300" cy="400050"/>
          </a:xfrm>
          <a:prstGeom prst="roundRect">
            <a:avLst>
              <a:gd name="adj" fmla="val 14286"/>
            </a:avLst>
          </a:prstGeom>
          <a:solidFill>
            <a:srgbClr val="2D8878"/>
          </a:solidFill>
          <a:ln w="0">
            <a:solidFill>
              <a:srgbClr val="2D88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7EF95F-2708-47E4-93EA-2F0C0A8922DA}"/>
              </a:ext>
            </a:extLst>
          </p:cNvPr>
          <p:cNvSpPr>
            <a:spLocks noGrp="1"/>
          </p:cNvSpPr>
          <p:nvPr/>
        </p:nvSpPr>
        <p:spPr>
          <a:xfrm>
            <a:off x="714375" y="5648325"/>
            <a:ext cx="11239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研究主线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EF0FA74-9859-42BE-A5E6-BBAAEBFDC762}"/>
              </a:ext>
            </a:extLst>
          </p:cNvPr>
          <p:cNvSpPr>
            <a:spLocks noGrp="1"/>
          </p:cNvSpPr>
          <p:nvPr/>
        </p:nvSpPr>
        <p:spPr>
          <a:xfrm>
            <a:off x="2095500" y="5581650"/>
            <a:ext cx="6381750" cy="400050"/>
          </a:xfrm>
          <a:prstGeom prst="roundRect">
            <a:avLst>
              <a:gd name="adj" fmla="val 14286"/>
            </a:avLst>
          </a:prstGeom>
          <a:solidFill>
            <a:srgbClr val="EDF7F3"/>
          </a:solidFill>
          <a:ln w="11430">
            <a:solidFill>
              <a:srgbClr val="2D88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076BD3-9FC9-4365-B099-55CA8877EBB4}"/>
              </a:ext>
            </a:extLst>
          </p:cNvPr>
          <p:cNvSpPr>
            <a:spLocks noGrp="1"/>
          </p:cNvSpPr>
          <p:nvPr/>
        </p:nvSpPr>
        <p:spPr>
          <a:xfrm>
            <a:off x="2266950" y="5648325"/>
            <a:ext cx="60388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38" b="1">
                <a:solidFill>
                  <a:srgbClr val="2D8878"/>
                </a:solidFill>
              </a:defRPr>
            </a:pPr>
            <a:r>
              <a:rPr sz="1238" b="1">
                <a:solidFill>
                  <a:srgbClr val="2D8878"/>
                </a:solidFill>
              </a:rPr>
              <a:t>相稳定性热力学建模  +  非晶/缺陷结构建模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A2FD25-B35E-B4A9-07C1-2AEEB9167F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7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8157635-9B90-46B2-EB7C-2B620D0B8C52}"/>
              </a:ext>
            </a:extLst>
          </p:cNvPr>
          <p:cNvSpPr/>
          <p:nvPr/>
        </p:nvSpPr>
        <p:spPr>
          <a:xfrm>
            <a:off x="599194" y="702468"/>
            <a:ext cx="7945611" cy="652463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12C905-330A-444E-B62C-B4A7C0CC674F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sz="1800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sz="1800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AE5F5A-81A1-4E9A-9096-232B3FA91CAF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50ECF-09ED-489A-B3CB-8327AD5924A7}"/>
              </a:ext>
            </a:extLst>
          </p:cNvPr>
          <p:cNvSpPr>
            <a:spLocks noGrp="1"/>
          </p:cNvSpPr>
          <p:nvPr/>
        </p:nvSpPr>
        <p:spPr>
          <a:xfrm>
            <a:off x="1047750" y="795337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325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基于传统</a:t>
            </a:r>
            <a:r>
              <a:rPr lang="en-US" altLang="zh-CN" sz="2325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DFT</a:t>
            </a:r>
            <a:r>
              <a:rPr lang="zh-CN" altLang="en-US" sz="2325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能量计算的</a:t>
            </a:r>
            <a:r>
              <a:rPr sz="2325" b="1" dirty="0" err="1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</a:t>
            </a:r>
            <a:r>
              <a:rPr lang="zh-CN" altLang="en-US" sz="2325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</a:t>
            </a:r>
            <a:endParaRPr sz="2325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2EFA0C-C8B1-4EE5-8A5F-6D4213CF5336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D16F06-8CD9-4F7B-ACD9-F861F80076BC}"/>
              </a:ext>
            </a:extLst>
          </p:cNvPr>
          <p:cNvSpPr>
            <a:spLocks noGrp="1"/>
          </p:cNvSpPr>
          <p:nvPr/>
        </p:nvSpPr>
        <p:spPr>
          <a:xfrm>
            <a:off x="1571625" y="5926931"/>
            <a:ext cx="600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sz="1275" b="1" dirty="0">
                <a:solidFill>
                  <a:srgbClr val="142B43"/>
                </a:solidFill>
              </a:rPr>
              <a:t>J. Phase </a:t>
            </a:r>
            <a:r>
              <a:rPr sz="1275" b="1" dirty="0" err="1">
                <a:solidFill>
                  <a:srgbClr val="142B43"/>
                </a:solidFill>
              </a:rPr>
              <a:t>Equilib</a:t>
            </a:r>
            <a:r>
              <a:rPr sz="1275" b="1" dirty="0">
                <a:solidFill>
                  <a:srgbClr val="142B43"/>
                </a:solidFill>
              </a:rPr>
              <a:t>. </a:t>
            </a:r>
            <a:r>
              <a:rPr sz="1275" b="1" dirty="0" err="1">
                <a:solidFill>
                  <a:srgbClr val="142B43"/>
                </a:solidFill>
              </a:rPr>
              <a:t>Diffus</a:t>
            </a:r>
            <a:r>
              <a:rPr sz="1275" b="1" dirty="0">
                <a:solidFill>
                  <a:srgbClr val="142B43"/>
                </a:solidFill>
              </a:rPr>
              <a:t>. 42, 315-320 (2021)</a:t>
            </a:r>
          </a:p>
        </p:txBody>
      </p:sp>
      <p:pic>
        <p:nvPicPr>
          <p:cNvPr id="1026" name="Picture 2" descr="Fig. 2">
            <a:extLst>
              <a:ext uri="{FF2B5EF4-FFF2-40B4-BE49-F238E27FC236}">
                <a16:creationId xmlns:a16="http://schemas.microsoft.com/office/drawing/2014/main" id="{329ACBC5-BF2E-3936-D22A-1F0673FED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567" y="2262700"/>
            <a:ext cx="2470920" cy="239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5E6332-E5D4-1CB2-363A-A1F2E722D0AC}"/>
              </a:ext>
            </a:extLst>
          </p:cNvPr>
          <p:cNvSpPr>
            <a:spLocks noGrp="1"/>
          </p:cNvSpPr>
          <p:nvPr/>
        </p:nvSpPr>
        <p:spPr>
          <a:xfrm>
            <a:off x="682386" y="1354931"/>
            <a:ext cx="3706932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Ni-Re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体系 高熔点 航空材料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潜在的金属间化合物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32" name="Picture 8" descr="Fig. 1">
            <a:extLst>
              <a:ext uri="{FF2B5EF4-FFF2-40B4-BE49-F238E27FC236}">
                <a16:creationId xmlns:a16="http://schemas.microsoft.com/office/drawing/2014/main" id="{A607AC02-CD8E-F41B-9C0D-FDD54934DE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94"/>
          <a:stretch>
            <a:fillRect/>
          </a:stretch>
        </p:blipFill>
        <p:spPr bwMode="auto">
          <a:xfrm>
            <a:off x="2700458" y="4702969"/>
            <a:ext cx="1296539" cy="79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0D0E00-CE90-A099-67DD-E6967DCEF045}"/>
              </a:ext>
            </a:extLst>
          </p:cNvPr>
          <p:cNvSpPr>
            <a:spLocks noGrp="1"/>
          </p:cNvSpPr>
          <p:nvPr/>
        </p:nvSpPr>
        <p:spPr>
          <a:xfrm>
            <a:off x="4850289" y="1285875"/>
            <a:ext cx="3706932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特殊准随机结构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Special </a:t>
            </a:r>
            <a:r>
              <a:rPr lang="en-US" altLang="zh-CN" sz="2000" b="1" dirty="0" err="1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Quasirandom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Structures</a:t>
            </a:r>
            <a:endParaRPr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34" name="Picture 10" descr="Fig. 3">
            <a:extLst>
              <a:ext uri="{FF2B5EF4-FFF2-40B4-BE49-F238E27FC236}">
                <a16:creationId xmlns:a16="http://schemas.microsoft.com/office/drawing/2014/main" id="{433CBB27-7F25-256B-B49D-9CABF8FE7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48"/>
          <a:stretch>
            <a:fillRect/>
          </a:stretch>
        </p:blipFill>
        <p:spPr bwMode="auto">
          <a:xfrm>
            <a:off x="1278513" y="4490497"/>
            <a:ext cx="1083852" cy="106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diagram of a graph&#10;&#10;AI-generated content may be incorrect.">
            <a:extLst>
              <a:ext uri="{FF2B5EF4-FFF2-40B4-BE49-F238E27FC236}">
                <a16:creationId xmlns:a16="http://schemas.microsoft.com/office/drawing/2014/main" id="{997200A3-720F-FD56-C03F-F8FD142E7F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35" y="2437728"/>
            <a:ext cx="2669442" cy="203545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181E1CA-9E27-0F61-29EA-41C498A8F0A9}"/>
              </a:ext>
            </a:extLst>
          </p:cNvPr>
          <p:cNvSpPr/>
          <p:nvPr/>
        </p:nvSpPr>
        <p:spPr>
          <a:xfrm>
            <a:off x="1822337" y="3218786"/>
            <a:ext cx="262493" cy="25359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BF02000-CAF7-761D-CC01-F0A9BC84DC3A}"/>
              </a:ext>
            </a:extLst>
          </p:cNvPr>
          <p:cNvSpPr/>
          <p:nvPr/>
        </p:nvSpPr>
        <p:spPr>
          <a:xfrm>
            <a:off x="2964438" y="3797543"/>
            <a:ext cx="262493" cy="25359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79AAD6-3563-70AE-FB74-7A00E6014EA1}"/>
              </a:ext>
            </a:extLst>
          </p:cNvPr>
          <p:cNvSpPr>
            <a:spLocks noGrp="1"/>
          </p:cNvSpPr>
          <p:nvPr/>
        </p:nvSpPr>
        <p:spPr>
          <a:xfrm>
            <a:off x="4776561" y="4668475"/>
            <a:ext cx="3706932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描述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晶态固溶体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的原子结构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多亚点阵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结构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EA3569-F8AD-E591-5E3B-DE33C1674B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35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F8C63-DE32-0D0C-9A30-E27AD23A2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71AD180-F873-ACC6-970B-C4DB9F5B1560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4E19B0-9249-55EA-FB0F-27C37C8E81B9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4130B4-EA48-3DEC-4936-A3E27B56B1F2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310BB1-F878-8DC2-7FFF-6F92B4F641A1}"/>
              </a:ext>
            </a:extLst>
          </p:cNvPr>
          <p:cNvSpPr>
            <a:spLocks noGrp="1"/>
          </p:cNvSpPr>
          <p:nvPr/>
        </p:nvSpPr>
        <p:spPr>
          <a:xfrm>
            <a:off x="1571625" y="5926931"/>
            <a:ext cx="600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sz="1275" b="1" dirty="0">
                <a:solidFill>
                  <a:srgbClr val="142B43"/>
                </a:solidFill>
              </a:rPr>
              <a:t>J. Phase </a:t>
            </a:r>
            <a:r>
              <a:rPr sz="1275" b="1" dirty="0" err="1">
                <a:solidFill>
                  <a:srgbClr val="142B43"/>
                </a:solidFill>
              </a:rPr>
              <a:t>Equilib</a:t>
            </a:r>
            <a:r>
              <a:rPr sz="1275" b="1" dirty="0">
                <a:solidFill>
                  <a:srgbClr val="142B43"/>
                </a:solidFill>
              </a:rPr>
              <a:t>. </a:t>
            </a:r>
            <a:r>
              <a:rPr sz="1275" b="1" dirty="0" err="1">
                <a:solidFill>
                  <a:srgbClr val="142B43"/>
                </a:solidFill>
              </a:rPr>
              <a:t>Diffus</a:t>
            </a:r>
            <a:r>
              <a:rPr sz="1275" b="1" dirty="0">
                <a:solidFill>
                  <a:srgbClr val="142B43"/>
                </a:solidFill>
              </a:rPr>
              <a:t>. 42, 315-320 (2021)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FA7057-D1C9-B37D-119F-F6D07CE5F539}"/>
              </a:ext>
            </a:extLst>
          </p:cNvPr>
          <p:cNvSpPr>
            <a:spLocks noGrp="1"/>
          </p:cNvSpPr>
          <p:nvPr/>
        </p:nvSpPr>
        <p:spPr>
          <a:xfrm>
            <a:off x="3190875" y="4572000"/>
            <a:ext cx="2762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两篇独立第一作者论文</a:t>
            </a:r>
          </a:p>
        </p:txBody>
      </p:sp>
      <p:pic>
        <p:nvPicPr>
          <p:cNvPr id="1028" name="Picture 4" descr="[ATAT logo]">
            <a:extLst>
              <a:ext uri="{FF2B5EF4-FFF2-40B4-BE49-F238E27FC236}">
                <a16:creationId xmlns:a16="http://schemas.microsoft.com/office/drawing/2014/main" id="{AB53AF1F-EEFE-A8B7-0F25-1AE01B289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7" y="1039264"/>
            <a:ext cx="1395413" cy="70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g. 5">
            <a:extLst>
              <a:ext uri="{FF2B5EF4-FFF2-40B4-BE49-F238E27FC236}">
                <a16:creationId xmlns:a16="http://schemas.microsoft.com/office/drawing/2014/main" id="{0F1E54FA-A3BC-A50C-2525-A258AA3B3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407" y="2634808"/>
            <a:ext cx="4572000" cy="277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A9CA691-B00C-EA7B-0228-CA3CC308D38E}"/>
              </a:ext>
            </a:extLst>
          </p:cNvPr>
          <p:cNvSpPr>
            <a:spLocks noGrp="1"/>
          </p:cNvSpPr>
          <p:nvPr/>
        </p:nvSpPr>
        <p:spPr>
          <a:xfrm>
            <a:off x="4472886" y="1945571"/>
            <a:ext cx="3706932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计算更新的 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Ni-Re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</a:t>
            </a:r>
            <a:endParaRPr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BF9F9A-893D-6957-2D8E-A20474BAB843}"/>
              </a:ext>
            </a:extLst>
          </p:cNvPr>
          <p:cNvSpPr>
            <a:spLocks noGrp="1"/>
          </p:cNvSpPr>
          <p:nvPr/>
        </p:nvSpPr>
        <p:spPr>
          <a:xfrm>
            <a:off x="5467350" y="803912"/>
            <a:ext cx="3351903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FF0000"/>
                </a:solidFill>
              </a:rPr>
              <a:t>Alloy Theoretic Automated Toolkit (ATAT)</a:t>
            </a:r>
            <a:endParaRPr sz="2000" b="1" dirty="0">
              <a:solidFill>
                <a:srgbClr val="FF0000"/>
              </a:solidFill>
            </a:endParaRPr>
          </a:p>
        </p:txBody>
      </p:sp>
      <p:pic>
        <p:nvPicPr>
          <p:cNvPr id="9" name="Picture 8" descr="A diagram of a diagram&#10;&#10;AI-generated content may be incorrect.">
            <a:extLst>
              <a:ext uri="{FF2B5EF4-FFF2-40B4-BE49-F238E27FC236}">
                <a16:creationId xmlns:a16="http://schemas.microsoft.com/office/drawing/2014/main" id="{1D6B728B-CFEC-6619-50DF-024DB7F77E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811916"/>
            <a:ext cx="3226818" cy="34957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E87C215-A3EF-7F04-D7F8-6E1EF6D6B242}"/>
              </a:ext>
            </a:extLst>
          </p:cNvPr>
          <p:cNvSpPr>
            <a:spLocks noGrp="1"/>
          </p:cNvSpPr>
          <p:nvPr/>
        </p:nvSpPr>
        <p:spPr>
          <a:xfrm>
            <a:off x="228600" y="4174860"/>
            <a:ext cx="3706932" cy="15472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2325" b="1">
                <a:solidFill>
                  <a:srgbClr val="174EA6"/>
                </a:solidFill>
              </a:defRPr>
            </a:pPr>
            <a:r>
              <a:rPr lang="zh-CN" altLang="en-US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理论上</a:t>
            </a:r>
            <a:r>
              <a:rPr lang="zh-CN" altLang="en-US" sz="16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确认了</a:t>
            </a:r>
            <a:r>
              <a:rPr lang="zh-CN" altLang="en-US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两个复杂相的存在</a:t>
            </a:r>
            <a:endParaRPr lang="en-US" altLang="zh-CN" sz="16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2325" b="1">
                <a:solidFill>
                  <a:srgbClr val="174EA6"/>
                </a:solidFill>
              </a:defRPr>
            </a:pPr>
            <a:r>
              <a:rPr lang="zh-CN" altLang="en-US" sz="16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由于稳定温度低、相区小、结构与</a:t>
            </a:r>
            <a:r>
              <a:rPr lang="en-US" altLang="zh-CN" sz="16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FCC/HCP</a:t>
            </a:r>
            <a:r>
              <a:rPr lang="zh-CN" altLang="en-US" sz="16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相近，</a:t>
            </a:r>
            <a:r>
              <a:rPr lang="zh-CN" altLang="en-US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实验上难以准确观测</a:t>
            </a:r>
            <a:endParaRPr lang="en-US" altLang="zh-CN" sz="16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2325" b="1">
                <a:solidFill>
                  <a:srgbClr val="174EA6"/>
                </a:solidFill>
              </a:defRPr>
            </a:pPr>
            <a:r>
              <a:rPr lang="zh-CN" altLang="en-US" sz="16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在制备和工程应用上</a:t>
            </a:r>
            <a:r>
              <a:rPr lang="zh-CN" altLang="en-US" sz="1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需考虑新相</a:t>
            </a:r>
            <a:endParaRPr sz="16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4423C3-DFE7-8A70-457E-E3D3121E6875}"/>
              </a:ext>
            </a:extLst>
          </p:cNvPr>
          <p:cNvSpPr/>
          <p:nvPr/>
        </p:nvSpPr>
        <p:spPr>
          <a:xfrm>
            <a:off x="4547068" y="4594797"/>
            <a:ext cx="445150" cy="42747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9F4A258-AF5A-58C3-2F76-3BF9840429DE}"/>
              </a:ext>
            </a:extLst>
          </p:cNvPr>
          <p:cNvSpPr/>
          <p:nvPr/>
        </p:nvSpPr>
        <p:spPr>
          <a:xfrm>
            <a:off x="6736616" y="4532528"/>
            <a:ext cx="445150" cy="42747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BE87A5-1857-B325-2D33-C6628BEE86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530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B457A2-0D57-9467-9FE1-4E72A82631D4}"/>
              </a:ext>
            </a:extLst>
          </p:cNvPr>
          <p:cNvSpPr/>
          <p:nvPr/>
        </p:nvSpPr>
        <p:spPr>
          <a:xfrm>
            <a:off x="599194" y="702468"/>
            <a:ext cx="7945611" cy="652463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7EB26B-30EF-4D7F-92E7-4E546AAE3356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C15DFB-96C1-4B79-882A-FF84A48E7417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78555C-12B4-488D-8388-0D8B39B86562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sz="1275" b="1" dirty="0" err="1">
                <a:solidFill>
                  <a:srgbClr val="142B43"/>
                </a:solidFill>
              </a:rPr>
              <a:t>npj</a:t>
            </a:r>
            <a:r>
              <a:rPr sz="1275" b="1" dirty="0">
                <a:solidFill>
                  <a:srgbClr val="142B43"/>
                </a:solidFill>
              </a:rPr>
              <a:t> Computational Materials 11, 340 (2025)</a:t>
            </a:r>
          </a:p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sz="1275" b="1" dirty="0">
                <a:solidFill>
                  <a:srgbClr val="142B43"/>
                </a:solidFill>
              </a:rPr>
              <a:t>Acta </a:t>
            </a:r>
            <a:r>
              <a:rPr sz="1275" b="1" dirty="0" err="1">
                <a:solidFill>
                  <a:srgbClr val="142B43"/>
                </a:solidFill>
              </a:rPr>
              <a:t>Materialia</a:t>
            </a:r>
            <a:r>
              <a:rPr sz="1275" b="1" dirty="0">
                <a:solidFill>
                  <a:srgbClr val="142B43"/>
                </a:solidFill>
              </a:rPr>
              <a:t> 286, 120747 (2025)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6CEFAC-7968-866C-BA72-BEE9CBEF783B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EC0A28-FF91-DA10-DC48-784F0BDD21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68" t="23645" r="23529" b="31093"/>
          <a:stretch>
            <a:fillRect/>
          </a:stretch>
        </p:blipFill>
        <p:spPr>
          <a:xfrm>
            <a:off x="381000" y="2174851"/>
            <a:ext cx="6153379" cy="282262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D20DD1C-1B3E-40B0-2308-8E9A07A09BA0}"/>
              </a:ext>
            </a:extLst>
          </p:cNvPr>
          <p:cNvSpPr>
            <a:spLocks noGrp="1"/>
          </p:cNvSpPr>
          <p:nvPr/>
        </p:nvSpPr>
        <p:spPr>
          <a:xfrm>
            <a:off x="1047750" y="795337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325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利用机器学习势</a:t>
            </a:r>
            <a:r>
              <a:rPr lang="en-US" altLang="zh-CN" sz="2325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MLIP</a:t>
            </a:r>
            <a:r>
              <a:rPr lang="zh-CN" altLang="en-US" sz="2325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加速相图计算</a:t>
            </a:r>
            <a:endParaRPr sz="2325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20BF0A-91DC-CE64-2091-2F8A78F4F776}"/>
              </a:ext>
            </a:extLst>
          </p:cNvPr>
          <p:cNvSpPr>
            <a:spLocks noGrp="1"/>
          </p:cNvSpPr>
          <p:nvPr/>
        </p:nvSpPr>
        <p:spPr>
          <a:xfrm>
            <a:off x="-371548" y="1809749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 err="1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PhaseForge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软件流程思路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C4F31F-92A4-9BA3-D236-DEAA39C45AF1}"/>
              </a:ext>
            </a:extLst>
          </p:cNvPr>
          <p:cNvSpPr>
            <a:spLocks noGrp="1"/>
          </p:cNvSpPr>
          <p:nvPr/>
        </p:nvSpPr>
        <p:spPr>
          <a:xfrm>
            <a:off x="6143625" y="1824036"/>
            <a:ext cx="2857500" cy="323850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MLIP</a:t>
            </a: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机器学习势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CPU/GPU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计算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效率极高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牺牲一部分精度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2325" b="1">
                <a:solidFill>
                  <a:srgbClr val="174EA6"/>
                </a:solidFill>
              </a:defRPr>
            </a:pP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8EEF96-0320-D881-DCEC-02AA436AD2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0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F33C9-FCCE-598A-AA5A-E2C4F0513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2425501-0009-A3FC-43EE-BB7493A15BB2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A8D5E2-63F5-66DB-4EC6-DA75CF935852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C00A52-9581-6458-1AB0-2234CBBE6989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sz="1275" b="1" dirty="0">
                <a:solidFill>
                  <a:srgbClr val="142B43"/>
                </a:solidFill>
              </a:rPr>
              <a:t>Acta </a:t>
            </a:r>
            <a:r>
              <a:rPr sz="1275" b="1" dirty="0" err="1">
                <a:solidFill>
                  <a:srgbClr val="142B43"/>
                </a:solidFill>
              </a:rPr>
              <a:t>Materialia</a:t>
            </a:r>
            <a:r>
              <a:rPr sz="1275" b="1" dirty="0">
                <a:solidFill>
                  <a:srgbClr val="142B43"/>
                </a:solidFill>
              </a:rPr>
              <a:t> 286, 120747 (2025)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7C9741-8DE8-830B-5319-36D073D31AB0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2BA702-CC3C-DC9A-9E85-4CF61834F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09" y="3753086"/>
            <a:ext cx="2888875" cy="20481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B952E1-54A5-1251-22B1-C13C68F124C1}"/>
              </a:ext>
            </a:extLst>
          </p:cNvPr>
          <p:cNvSpPr>
            <a:spLocks noGrp="1"/>
          </p:cNvSpPr>
          <p:nvPr/>
        </p:nvSpPr>
        <p:spPr>
          <a:xfrm>
            <a:off x="-1590787" y="884710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以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DFT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为基准，不同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MLIP</a:t>
            </a:r>
          </a:p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能量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的预测结果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4" name="Picture 13" descr="A diagram of a horse&#10;&#10;AI-generated content may be incorrect.">
            <a:extLst>
              <a:ext uri="{FF2B5EF4-FFF2-40B4-BE49-F238E27FC236}">
                <a16:creationId xmlns:a16="http://schemas.microsoft.com/office/drawing/2014/main" id="{B34A7081-3E82-6064-0023-7444FF5B1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6" y="1580593"/>
            <a:ext cx="2954504" cy="40248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B0A9A3-DC6F-2365-59CA-869D71451C4F}"/>
              </a:ext>
            </a:extLst>
          </p:cNvPr>
          <p:cNvSpPr>
            <a:spLocks noGrp="1"/>
          </p:cNvSpPr>
          <p:nvPr/>
        </p:nvSpPr>
        <p:spPr>
          <a:xfrm>
            <a:off x="1359482" y="903706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不同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MLIP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计算得到的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Cu-Au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9" name="Picture 18" descr="A diagram of liquid and gas&#10;&#10;AI-generated content may be incorrect.">
            <a:extLst>
              <a:ext uri="{FF2B5EF4-FFF2-40B4-BE49-F238E27FC236}">
                <a16:creationId xmlns:a16="http://schemas.microsoft.com/office/drawing/2014/main" id="{DE42DAA6-93EA-A4E1-18D2-D209A3EDC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688" y="1532838"/>
            <a:ext cx="2546030" cy="179800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E73D249-DA77-0B7E-FDD1-69FB9D61715D}"/>
              </a:ext>
            </a:extLst>
          </p:cNvPr>
          <p:cNvSpPr>
            <a:spLocks noGrp="1"/>
          </p:cNvSpPr>
          <p:nvPr/>
        </p:nvSpPr>
        <p:spPr>
          <a:xfrm>
            <a:off x="4154439" y="925561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含液相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MD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Pt-W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4" name="Picture 23" descr="A diagram of a triangle&#10;&#10;AI-generated content may be incorrect.">
            <a:extLst>
              <a:ext uri="{FF2B5EF4-FFF2-40B4-BE49-F238E27FC236}">
                <a16:creationId xmlns:a16="http://schemas.microsoft.com/office/drawing/2014/main" id="{4940A158-C745-B82A-123F-A8C9103BC0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278" y="3627069"/>
            <a:ext cx="2228850" cy="210796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16F0045-6291-4BBD-7A75-78BB60DB92DD}"/>
              </a:ext>
            </a:extLst>
          </p:cNvPr>
          <p:cNvSpPr>
            <a:spLocks noGrp="1"/>
          </p:cNvSpPr>
          <p:nvPr/>
        </p:nvSpPr>
        <p:spPr>
          <a:xfrm>
            <a:off x="4154439" y="3344572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三元相图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4879A-E46D-7A50-D47C-439E44EA6D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D3218CEE-7286-AEE4-D9EE-B9D78CAA4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25" y="1508542"/>
            <a:ext cx="2843935" cy="226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60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BE045-48B8-4920-B5A1-82CBE480A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EC4F88E-8D40-D8AF-479B-C5B289A22271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2D61DC-F315-8147-F39B-96E524EE083D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61F932-4FB5-F1E2-01F2-6D9911EF410D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it-IT" sz="1275" b="1" dirty="0">
                <a:solidFill>
                  <a:srgbClr val="142B43"/>
                </a:solidFill>
              </a:rPr>
              <a:t>npj Computational Materials 11, 340 (2025)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4B60FE-73AE-A494-A068-207A8AAC1B2D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38A8BCA-66EE-AB92-82D8-376F46F80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153" y="1418884"/>
            <a:ext cx="1939178" cy="409960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4342179-97E1-C658-E58D-863C85787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588" y="1418885"/>
            <a:ext cx="2067086" cy="409960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8F1DE29-7B43-8855-E33A-3048F8AF735C}"/>
              </a:ext>
            </a:extLst>
          </p:cNvPr>
          <p:cNvSpPr>
            <a:spLocks noGrp="1"/>
          </p:cNvSpPr>
          <p:nvPr/>
        </p:nvSpPr>
        <p:spPr>
          <a:xfrm>
            <a:off x="1193427" y="779121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更多的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MLIP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支持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685736-B19E-FDC4-EC68-C28732ABA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66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92D8-EC25-71F5-2FA5-90E74FB9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79EA8A-9C1F-B0F6-D0CF-26E98323FD2C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877FF8-A731-9BD8-0E6D-313ADDAB075E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963BF7-C8D1-8252-C7E5-AC150DFAB24D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it-IT" sz="1275" b="1" dirty="0">
                <a:solidFill>
                  <a:srgbClr val="142B43"/>
                </a:solidFill>
              </a:rPr>
              <a:t>npj Computational Materials 11, 340 (2025)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B1323-33FD-89AC-DEC7-BC014F2198B7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72E771-53B2-07BE-D838-9C779F05483A}"/>
              </a:ext>
            </a:extLst>
          </p:cNvPr>
          <p:cNvSpPr>
            <a:spLocks noGrp="1"/>
          </p:cNvSpPr>
          <p:nvPr/>
        </p:nvSpPr>
        <p:spPr>
          <a:xfrm>
            <a:off x="-240404" y="950911"/>
            <a:ext cx="4618766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相图质量的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定量化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评估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83A8AE-FEB1-FAEB-8269-2D687F9A66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D447BE-F489-AABA-750F-AB8D45791251}"/>
              </a:ext>
            </a:extLst>
          </p:cNvPr>
          <p:cNvSpPr>
            <a:spLocks noGrp="1"/>
          </p:cNvSpPr>
          <p:nvPr/>
        </p:nvSpPr>
        <p:spPr>
          <a:xfrm>
            <a:off x="804011" y="1633539"/>
            <a:ext cx="5424666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Zero Phase Fraction (ZPF) Line  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 Classification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2" name="Picture 21" descr="A drawing of a butterfly&#10;&#10;AI-generated content may be incorrect.">
            <a:extLst>
              <a:ext uri="{FF2B5EF4-FFF2-40B4-BE49-F238E27FC236}">
                <a16:creationId xmlns:a16="http://schemas.microsoft.com/office/drawing/2014/main" id="{8A8A3B51-877C-6F63-974D-DB7B2CEF9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4061"/>
            <a:ext cx="6381750" cy="37147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A059295-D364-61F9-D920-782E1FBB6D7C}"/>
                  </a:ext>
                </a:extLst>
              </p:cNvPr>
              <p:cNvSpPr txBox="1"/>
              <p:nvPr/>
            </p:nvSpPr>
            <p:spPr>
              <a:xfrm>
                <a:off x="5377758" y="2305771"/>
                <a:ext cx="3178755" cy="523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Accuracy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TN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TN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FN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A059295-D364-61F9-D920-782E1FBB6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7758" y="2305771"/>
                <a:ext cx="3178755" cy="5231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68151BB-2424-F393-A6F1-2B22D55E5C95}"/>
                  </a:ext>
                </a:extLst>
              </p:cNvPr>
              <p:cNvSpPr txBox="1"/>
              <p:nvPr/>
            </p:nvSpPr>
            <p:spPr>
              <a:xfrm>
                <a:off x="5765032" y="2828928"/>
                <a:ext cx="2239396" cy="8001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:br>
                  <a:rPr lang="en-US" altLang="zh-CN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Precision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FP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68151BB-2424-F393-A6F1-2B22D55E5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032" y="2828928"/>
                <a:ext cx="2239396" cy="8001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8C8E649-5066-E786-FC8D-4C37E3EAE08B}"/>
                  </a:ext>
                </a:extLst>
              </p:cNvPr>
              <p:cNvSpPr txBox="1"/>
              <p:nvPr/>
            </p:nvSpPr>
            <p:spPr>
              <a:xfrm>
                <a:off x="6185645" y="3962758"/>
                <a:ext cx="1771319" cy="523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ecall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FN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8C8E649-5066-E786-FC8D-4C37E3EAE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645" y="3962758"/>
                <a:ext cx="1771319" cy="5231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129E000-9448-ECB0-7845-F2692C196F58}"/>
                  </a:ext>
                </a:extLst>
              </p:cNvPr>
              <p:cNvSpPr txBox="1"/>
              <p:nvPr/>
            </p:nvSpPr>
            <p:spPr>
              <a:xfrm>
                <a:off x="5642515" y="4806822"/>
                <a:ext cx="2857577" cy="5305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Precision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× 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Recall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Precision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 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Recall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129E000-9448-ECB0-7845-F2692C196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515" y="4806822"/>
                <a:ext cx="2857577" cy="5305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52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DD90-AB7E-C7E7-55A0-8A7B74DC3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49C87D-9E67-B0E5-3214-643CC4891726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DFDC0F-AD0F-9970-ABD1-C2AC89B5D5CE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C266A5-A071-8926-188D-47E6D3C502FF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it-IT" sz="1275" b="1" dirty="0">
                <a:solidFill>
                  <a:srgbClr val="142B43"/>
                </a:solidFill>
              </a:rPr>
              <a:t>npj Computational Materials 11, 340 (2025)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C3D489-1EC1-3C39-2869-F24333FF280B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120368-DBB5-EF14-FB5E-DBF46357EE2F}"/>
              </a:ext>
            </a:extLst>
          </p:cNvPr>
          <p:cNvSpPr>
            <a:spLocks noGrp="1"/>
          </p:cNvSpPr>
          <p:nvPr/>
        </p:nvSpPr>
        <p:spPr>
          <a:xfrm>
            <a:off x="-46766" y="1023938"/>
            <a:ext cx="4618766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相图质量的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定量化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评估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Picture 6" descr="A diagram of a positive substance&#10;&#10;AI-generated content may be incorrect.">
            <a:extLst>
              <a:ext uri="{FF2B5EF4-FFF2-40B4-BE49-F238E27FC236}">
                <a16:creationId xmlns:a16="http://schemas.microsoft.com/office/drawing/2014/main" id="{2CA76FAE-9D58-B4AF-0954-33E9C0F8A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7"/>
          <a:stretch>
            <a:fillRect/>
          </a:stretch>
        </p:blipFill>
        <p:spPr>
          <a:xfrm>
            <a:off x="0" y="1884808"/>
            <a:ext cx="5206701" cy="345067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33F381-925A-0A9D-3543-E04BC907EA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868B197-B0F8-5340-7C2F-3116CD8727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658445"/>
              </p:ext>
            </p:extLst>
          </p:nvPr>
        </p:nvGraphicFramePr>
        <p:xfrm>
          <a:off x="4822440" y="1767165"/>
          <a:ext cx="4092960" cy="3403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0291320" imgH="8558784" progId="">
                  <p:embed/>
                </p:oleObj>
              </mc:Choice>
              <mc:Fallback>
                <p:oleObj r:id="rId4" imgW="10291320" imgH="8558784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868B197-B0F8-5340-7C2F-3116CD8727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22440" y="1767165"/>
                        <a:ext cx="4092960" cy="3403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8912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BB81C-EF24-1FDA-54C6-4E6BABB02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rNi_report_animation_v4">
            <a:hlinkClick r:id="" action="ppaction://media"/>
            <a:extLst>
              <a:ext uri="{FF2B5EF4-FFF2-40B4-BE49-F238E27FC236}">
                <a16:creationId xmlns:a16="http://schemas.microsoft.com/office/drawing/2014/main" id="{13C3321B-637C-BF17-D721-BDCEEED7BD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740569"/>
            <a:ext cx="9144001" cy="51435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B7BF06-3228-E12A-37A5-2A71BD8D0263}"/>
              </a:ext>
            </a:extLst>
          </p:cNvPr>
          <p:cNvSpPr>
            <a:spLocks noGrp="1"/>
          </p:cNvSpPr>
          <p:nvPr/>
        </p:nvSpPr>
        <p:spPr>
          <a:xfrm>
            <a:off x="2304795" y="142875"/>
            <a:ext cx="4534409" cy="169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</a:rPr>
              <a:t>从原子尺度相互作用计算</a:t>
            </a:r>
            <a:r>
              <a:rPr lang="zh-CN" altLang="en-US" b="1" dirty="0"/>
              <a:t>复杂合金相图</a:t>
            </a:r>
            <a:endParaRPr lang="zh-CN" altLang="en-US" b="1" dirty="0">
              <a:solidFill>
                <a:srgbClr val="20252B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7D7759-5199-E1C8-C021-1DEF4AF5E75C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D28688-893B-FA65-80D3-C96B6DD6F72A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it-IT" sz="1275" b="1" dirty="0">
                <a:solidFill>
                  <a:srgbClr val="142B43"/>
                </a:solidFill>
              </a:rPr>
              <a:t>npj Computational Materials 11, 340 (2025)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EC96C0-2941-39B9-EB88-1D0ECCEFB977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208532-2C5E-64D3-5AED-A5EE4D2E8990}"/>
              </a:ext>
            </a:extLst>
          </p:cNvPr>
          <p:cNvSpPr>
            <a:spLocks noGrp="1"/>
          </p:cNvSpPr>
          <p:nvPr/>
        </p:nvSpPr>
        <p:spPr>
          <a:xfrm>
            <a:off x="-1378854" y="804575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力学不稳定相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的能量处理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6AB909-1EF7-6F3F-91FB-B3EDB64CD6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8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5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3D2E-F729-17F8-677F-FB9A047CD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480FDDF-36F9-C2AF-5D92-F73107D6192A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</a:rPr>
              <a:t>从原子尺度相互作用计算</a:t>
            </a:r>
            <a:r>
              <a:rPr lang="zh-CN" altLang="en-US" b="1" dirty="0"/>
              <a:t>复杂合金相图</a:t>
            </a:r>
            <a:endParaRPr lang="zh-CN" altLang="en-US" b="1" dirty="0">
              <a:solidFill>
                <a:srgbClr val="20252B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3AC803-ABA4-38C9-178C-41944B46E57A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A82982-D1E5-817C-944D-9ED6FA96165D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it-IT" sz="1275" b="1" dirty="0">
                <a:solidFill>
                  <a:srgbClr val="142B43"/>
                </a:solidFill>
              </a:rPr>
              <a:t>npj Computational Materials 11, 340 (2025)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B0B793-A04B-B7E2-4BB4-C888901296C8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08EDC-82B5-CB69-FD3B-9AED56875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45020" y="786499"/>
            <a:ext cx="3838806" cy="59070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B1DC56-9AD3-2851-1B47-01AC337671B5}"/>
              </a:ext>
            </a:extLst>
          </p:cNvPr>
          <p:cNvSpPr>
            <a:spLocks noGrp="1"/>
          </p:cNvSpPr>
          <p:nvPr/>
        </p:nvSpPr>
        <p:spPr>
          <a:xfrm>
            <a:off x="1047750" y="700755"/>
            <a:ext cx="7048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MLIP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力的计算精度不足</a:t>
            </a:r>
            <a:endParaRPr lang="en-US" altLang="zh-CN"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构建金属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FCC/BCC/HCP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能量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振动熵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DFT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数据库</a:t>
            </a:r>
            <a:endParaRPr lang="en-US" altLang="zh-CN"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743952-4930-A31F-AAAC-9CBF55CD91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072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8E5A-681E-B200-2621-02D824889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5FFE72-49C7-5021-EEF5-90AF419DDA2F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F007F7-51B3-3BE3-C707-16AA806C1BB7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084600-30D5-E07B-6244-5FD304A23900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en-US" sz="1275" b="1" dirty="0">
                <a:solidFill>
                  <a:srgbClr val="142B43"/>
                </a:solidFill>
              </a:rPr>
              <a:t>Journal of Phase Equilibria and Diffusion (2025)</a:t>
            </a:r>
            <a:endParaRPr lang="it-IT" sz="1275" b="1" dirty="0">
              <a:solidFill>
                <a:srgbClr val="142B43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9A737E-9908-EAC4-5B16-8228617AA6FF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0E6B9E-1B0D-4D5F-D66D-B9DD28BAB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66749"/>
            <a:ext cx="5066573" cy="504824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B51811-73CF-A2E6-4E20-EA8F7DBF828E}"/>
              </a:ext>
            </a:extLst>
          </p:cNvPr>
          <p:cNvSpPr>
            <a:spLocks noGrp="1"/>
          </p:cNvSpPr>
          <p:nvPr/>
        </p:nvSpPr>
        <p:spPr>
          <a:xfrm>
            <a:off x="4850733" y="957264"/>
            <a:ext cx="4549278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 err="1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PhaseForgePlus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在理论计算基础上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结合实验数据调整热力学参数</a:t>
            </a:r>
            <a:endParaRPr lang="en-US" altLang="zh-CN"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E14C49-A21A-5CFA-BB95-DD7F5140E39F}"/>
              </a:ext>
            </a:extLst>
          </p:cNvPr>
          <p:cNvSpPr>
            <a:spLocks noGrp="1"/>
          </p:cNvSpPr>
          <p:nvPr/>
        </p:nvSpPr>
        <p:spPr>
          <a:xfrm>
            <a:off x="4850733" y="2945606"/>
            <a:ext cx="4549278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理论计算：效率 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精度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实验数据：成本高、数据少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仅依赖实验数据难以构建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健壮性好的热力学参数模型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F7B794-9AC0-C6E1-39C0-269ED5FCC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72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E3662-C536-CBDF-EECB-286A00B6E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32FE841-CA4D-C98C-ADEC-0895A3E38659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FEBD72-A717-5E57-73A9-9CAA41BCBBAD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3BA5-7311-ED0F-82C4-E6C83A5FD853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en-US" sz="1275" b="1" dirty="0">
                <a:solidFill>
                  <a:srgbClr val="142B43"/>
                </a:solidFill>
              </a:rPr>
              <a:t>Journal of Phase Equilibria and Diffusion (2025)</a:t>
            </a:r>
            <a:endParaRPr lang="it-IT" sz="1275" b="1" dirty="0">
              <a:solidFill>
                <a:srgbClr val="142B43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982AC3-93AC-698C-16B3-DCDD1F877F12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007636-9491-25B7-279A-B7B89845B0E1}"/>
              </a:ext>
            </a:extLst>
          </p:cNvPr>
          <p:cNvSpPr>
            <a:spLocks noGrp="1"/>
          </p:cNvSpPr>
          <p:nvPr/>
        </p:nvSpPr>
        <p:spPr>
          <a:xfrm>
            <a:off x="22722" y="1023938"/>
            <a:ext cx="4549278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调参前 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Pt-W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48C3DB-B8E3-EE0F-D949-1D406E5C1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82" y="1634993"/>
            <a:ext cx="4226474" cy="2832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622247-83E0-C7D7-A24A-DE2E86139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37" y="1634993"/>
            <a:ext cx="4278737" cy="28327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0B4CC3-6FA9-2A1C-B98B-4313EE1D17DC}"/>
              </a:ext>
            </a:extLst>
          </p:cNvPr>
          <p:cNvSpPr>
            <a:spLocks noGrp="1"/>
          </p:cNvSpPr>
          <p:nvPr/>
        </p:nvSpPr>
        <p:spPr>
          <a:xfrm>
            <a:off x="4553656" y="1023938"/>
            <a:ext cx="4549278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调参后 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Pt-W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AF91F0-15C2-8042-F45F-40C4D2BB2F6D}"/>
              </a:ext>
            </a:extLst>
          </p:cNvPr>
          <p:cNvSpPr>
            <a:spLocks noGrp="1"/>
          </p:cNvSpPr>
          <p:nvPr/>
        </p:nvSpPr>
        <p:spPr>
          <a:xfrm>
            <a:off x="540881" y="4625613"/>
            <a:ext cx="6535186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对各相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自由能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熵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相互作用参数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的修正与调参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更加贴合实验数据的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热力学参数与模型</a:t>
            </a:r>
            <a:endParaRPr lang="en-US" altLang="zh-CN"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C5CAC-6FD3-FCC2-0D24-B71B0A01D6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85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9EFB8-C2DF-0537-871B-6892F67EC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E3538A2-986B-913D-F092-BABF825DF292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C64569-9C8B-120B-4CC5-1612C914DA16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CBEEFF-BC05-CC23-04E0-62EE5F0D2540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en-US" sz="1275" b="1" dirty="0">
                <a:solidFill>
                  <a:srgbClr val="142B43"/>
                </a:solidFill>
              </a:rPr>
              <a:t>Journal of Phase Equilibria and Diffusion (2025)</a:t>
            </a:r>
            <a:endParaRPr lang="it-IT" sz="1275" b="1" dirty="0">
              <a:solidFill>
                <a:srgbClr val="142B43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0089A-2BD8-9AF3-0292-5CEB70B2456D}"/>
              </a:ext>
            </a:extLst>
          </p:cNvPr>
          <p:cNvSpPr>
            <a:spLocks noGrp="1"/>
          </p:cNvSpPr>
          <p:nvPr/>
        </p:nvSpPr>
        <p:spPr>
          <a:xfrm>
            <a:off x="1702174" y="5815012"/>
            <a:ext cx="5524500" cy="19050"/>
          </a:xfrm>
          <a:prstGeom prst="rect">
            <a:avLst/>
          </a:prstGeom>
          <a:solidFill>
            <a:srgbClr val="174EA6"/>
          </a:solidFill>
          <a:ln w="0">
            <a:solidFill>
              <a:srgbClr val="174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F9EE8C-66AB-F62F-ED2D-AA1B559518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050" name="Picture 2" descr="热力学性质比较">
            <a:extLst>
              <a:ext uri="{FF2B5EF4-FFF2-40B4-BE49-F238E27FC236}">
                <a16:creationId xmlns:a16="http://schemas.microsoft.com/office/drawing/2014/main" id="{8C30FF25-7A5F-DC46-597D-1A9B51C75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658438"/>
            <a:ext cx="5150224" cy="515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C03AB4-A67C-20F5-27E1-617CD9B56713}"/>
              </a:ext>
            </a:extLst>
          </p:cNvPr>
          <p:cNvSpPr>
            <a:spLocks noGrp="1"/>
          </p:cNvSpPr>
          <p:nvPr/>
        </p:nvSpPr>
        <p:spPr>
          <a:xfrm>
            <a:off x="-2309896" y="1721048"/>
            <a:ext cx="6535186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lvl="1"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主要修正</a:t>
            </a:r>
            <a:endParaRPr lang="en-US" altLang="zh-CN"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力学不稳定相</a:t>
            </a:r>
            <a:endParaRPr lang="en-US" altLang="zh-CN"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FCC W</a:t>
            </a:r>
          </a:p>
          <a:p>
            <a:pPr lvl="1"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BCC Pt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2BBFA4-887F-50E3-26FD-2C3A08855334}"/>
              </a:ext>
            </a:extLst>
          </p:cNvPr>
          <p:cNvCxnSpPr>
            <a:cxnSpLocks/>
          </p:cNvCxnSpPr>
          <p:nvPr/>
        </p:nvCxnSpPr>
        <p:spPr>
          <a:xfrm>
            <a:off x="1986130" y="2539308"/>
            <a:ext cx="3263602" cy="2038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66BD585-1948-4256-2DAF-B2D9A88E7530}"/>
              </a:ext>
            </a:extLst>
          </p:cNvPr>
          <p:cNvCxnSpPr>
            <a:cxnSpLocks/>
          </p:cNvCxnSpPr>
          <p:nvPr/>
        </p:nvCxnSpPr>
        <p:spPr>
          <a:xfrm>
            <a:off x="1986130" y="2552214"/>
            <a:ext cx="3801484" cy="188208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280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90922-B5B9-55B6-71ED-E3FB40AE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CA87F4-5A45-B9BD-C640-E81F4F360406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B910EE-33A3-2BFD-B155-05B3AE54A353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B6014-0C52-97E6-32D4-B243303E27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88F9B4-CBFE-7E7E-1A8B-C796775C9EF7}"/>
              </a:ext>
            </a:extLst>
          </p:cNvPr>
          <p:cNvSpPr>
            <a:spLocks noGrp="1"/>
          </p:cNvSpPr>
          <p:nvPr/>
        </p:nvSpPr>
        <p:spPr>
          <a:xfrm>
            <a:off x="228600" y="798027"/>
            <a:ext cx="7041776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 err="1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PhaseWeaver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：从理论计算相图出发，自动化推荐实验数据点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FC2CA501-3091-215B-041E-9936E9E9A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30213"/>
            <a:ext cx="6716062" cy="3229426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D4B3C7C-2E10-AFC9-2448-E52DEDB70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89" y="1846978"/>
            <a:ext cx="7964011" cy="3591426"/>
          </a:xfrm>
          <a:prstGeom prst="rect">
            <a:avLst/>
          </a:prstGeom>
        </p:spPr>
      </p:pic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116DF8B-9A18-F68D-9CA9-7A707B3D13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705" y="2362745"/>
            <a:ext cx="7487695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7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AB94D-EA8D-9519-2C82-97FF4403B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81E8A30-B70E-A4B5-8C32-C4931A26BFFA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从原子尺度相互作用计算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复杂合金相图</a:t>
            </a:r>
            <a:endParaRPr lang="zh-CN" altLang="en-US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FD277A-C837-9894-4B06-11E79F12274D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F36113-1361-33CF-2A0B-305D2673D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" name="Picture 9" descr="A diagram of a graph&#10;&#10;AI-generated content may be incorrect.">
            <a:extLst>
              <a:ext uri="{FF2B5EF4-FFF2-40B4-BE49-F238E27FC236}">
                <a16:creationId xmlns:a16="http://schemas.microsoft.com/office/drawing/2014/main" id="{E31F74D0-4EF6-EAD2-C7BD-FD7D944CA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313" y="2172733"/>
            <a:ext cx="3615489" cy="31495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923081F-6120-F547-4F9E-38EF1114B4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117" t="19439" r="24471" b="16229"/>
          <a:stretch>
            <a:fillRect/>
          </a:stretch>
        </p:blipFill>
        <p:spPr>
          <a:xfrm>
            <a:off x="0" y="1963629"/>
            <a:ext cx="4761313" cy="348694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E8D216-D19B-65D1-48CC-FEAFDB3DC341}"/>
              </a:ext>
            </a:extLst>
          </p:cNvPr>
          <p:cNvSpPr>
            <a:spLocks noGrp="1"/>
          </p:cNvSpPr>
          <p:nvPr/>
        </p:nvSpPr>
        <p:spPr>
          <a:xfrm>
            <a:off x="674818" y="805656"/>
            <a:ext cx="3686154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Cu-Y </a:t>
            </a:r>
            <a:r>
              <a:rPr lang="zh-CN" altLang="en-US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及 </a:t>
            </a:r>
            <a:r>
              <a:rPr lang="en-US" altLang="zh-CN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Al-Y </a:t>
            </a:r>
            <a:r>
              <a:rPr lang="zh-CN" altLang="en-US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相图计算</a:t>
            </a: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82BAA9-3D70-5B9E-4932-241780656180}"/>
              </a:ext>
            </a:extLst>
          </p:cNvPr>
          <p:cNvSpPr>
            <a:spLocks noGrp="1"/>
          </p:cNvSpPr>
          <p:nvPr/>
        </p:nvSpPr>
        <p:spPr>
          <a:xfrm>
            <a:off x="1199327" y="1486189"/>
            <a:ext cx="5707081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Convex Hull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金属间化合物和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实验相图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难以匹配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4B9438-EBBC-3B69-61B2-CB1CF1AE0126}"/>
              </a:ext>
            </a:extLst>
          </p:cNvPr>
          <p:cNvSpPr>
            <a:spLocks noGrp="1"/>
          </p:cNvSpPr>
          <p:nvPr/>
        </p:nvSpPr>
        <p:spPr>
          <a:xfrm>
            <a:off x="4360972" y="5585834"/>
            <a:ext cx="4653936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en-US" sz="1275" dirty="0"/>
              <a:t>Jing, F., Liu, Y., Du, Y., Shi, C., Hu, B., &amp; He, X. (2023). </a:t>
            </a:r>
            <a:r>
              <a:rPr lang="en-US" sz="1275" i="1" dirty="0"/>
              <a:t>Materials</a:t>
            </a:r>
            <a:r>
              <a:rPr lang="en-US" sz="1275" dirty="0"/>
              <a:t>, </a:t>
            </a:r>
            <a:r>
              <a:rPr lang="en-US" sz="1275" i="1" dirty="0"/>
              <a:t>16</a:t>
            </a:r>
            <a:r>
              <a:rPr lang="en-US" sz="1275" dirty="0"/>
              <a:t>(5), 2063.</a:t>
            </a:r>
            <a:endParaRPr lang="it-IT" sz="1275" b="1" dirty="0">
              <a:solidFill>
                <a:srgbClr val="142B43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2D8319-4116-4A24-9D5D-86EF6A7C614C}"/>
              </a:ext>
            </a:extLst>
          </p:cNvPr>
          <p:cNvSpPr>
            <a:spLocks noGrp="1"/>
          </p:cNvSpPr>
          <p:nvPr/>
        </p:nvSpPr>
        <p:spPr>
          <a:xfrm>
            <a:off x="129092" y="5575300"/>
            <a:ext cx="4653936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it-IT" sz="1275" b="1">
                <a:solidFill>
                  <a:srgbClr val="142B43"/>
                </a:solidFill>
              </a:rPr>
              <a:t>From AFLOW</a:t>
            </a:r>
            <a:endParaRPr lang="it-IT" sz="1275" b="1" dirty="0">
              <a:solidFill>
                <a:srgbClr val="142B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98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100D2-0AE0-7678-4ABD-C373809A1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4A16F9-DD93-2767-2D5F-B2AE32025970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</a:rPr>
              <a:t>从原子尺度相互作用计算</a:t>
            </a:r>
            <a:r>
              <a:rPr lang="zh-CN" altLang="en-US" b="1" dirty="0"/>
              <a:t>复杂合金相图</a:t>
            </a:r>
            <a:endParaRPr lang="zh-CN" altLang="en-US" b="1" dirty="0">
              <a:solidFill>
                <a:srgbClr val="20252B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857A50-07FD-C3BA-A521-480B279C301B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1B9BC2"/>
          </a:solidFill>
          <a:ln w="0">
            <a:solidFill>
              <a:srgbClr val="1B9B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CEDE9D-E55F-D5D9-D06D-D36C5DD5DD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A4EC2D-27D0-733F-DF4C-69DA38447938}"/>
              </a:ext>
            </a:extLst>
          </p:cNvPr>
          <p:cNvSpPr>
            <a:spLocks noGrp="1"/>
          </p:cNvSpPr>
          <p:nvPr/>
        </p:nvSpPr>
        <p:spPr>
          <a:xfrm>
            <a:off x="674818" y="805656"/>
            <a:ext cx="3036570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Cu-Y </a:t>
            </a:r>
            <a:r>
              <a:rPr lang="zh-CN" altLang="en-US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及 </a:t>
            </a:r>
            <a:r>
              <a:rPr lang="en-US" altLang="zh-CN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Al-Y </a:t>
            </a:r>
            <a:r>
              <a:rPr lang="zh-CN" altLang="en-US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体系</a:t>
            </a: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920925-CA36-4EF3-6BD2-DC7A472B4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09" y="1371706"/>
            <a:ext cx="3598377" cy="26824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52F0F0-E52B-1F44-EFAC-0BC998173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54" y="4025948"/>
            <a:ext cx="3607432" cy="26891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9D3303-2932-86E6-B097-3F44250A10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 b="6861"/>
          <a:stretch>
            <a:fillRect/>
          </a:stretch>
        </p:blipFill>
        <p:spPr>
          <a:xfrm>
            <a:off x="4273195" y="1274893"/>
            <a:ext cx="4572000" cy="37851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E49598-A2F4-F97E-0741-902CB7DD2BA2}"/>
              </a:ext>
            </a:extLst>
          </p:cNvPr>
          <p:cNvSpPr>
            <a:spLocks noGrp="1"/>
          </p:cNvSpPr>
          <p:nvPr/>
        </p:nvSpPr>
        <p:spPr>
          <a:xfrm>
            <a:off x="4387317" y="5157966"/>
            <a:ext cx="4343755" cy="11983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FCC Al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HCP Y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里互相溶解度都很低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需要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Inflection Detection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来得到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合理的</a:t>
            </a:r>
            <a:r>
              <a:rPr lang="en-US" altLang="zh-CN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Gibbs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自由能曲线</a:t>
            </a:r>
            <a:endParaRPr lang="en-US" altLang="zh-CN"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465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0B06A0-7529-4190-89E2-3BBD874C4406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2D8878"/>
          </a:solidFill>
          <a:ln w="0">
            <a:solidFill>
              <a:srgbClr val="2D88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461051" y="1209675"/>
            <a:ext cx="4069762" cy="40957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F63A374-BCA8-82DB-2927-DB5E4737F63E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sz="1800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含</a:t>
            </a: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杂质、</a:t>
            </a:r>
            <a:r>
              <a:rPr lang="zh-CN" altLang="en-US" sz="1800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缺陷的高熵合金原子结构</a:t>
            </a:r>
            <a:endParaRPr sz="1800" b="1" dirty="0">
              <a:solidFill>
                <a:srgbClr val="20252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AA1C8D0-5D9E-5486-C20F-F0683CCEC4FA}"/>
              </a:ext>
            </a:extLst>
          </p:cNvPr>
          <p:cNvSpPr>
            <a:spLocks noGrp="1"/>
          </p:cNvSpPr>
          <p:nvPr/>
        </p:nvSpPr>
        <p:spPr>
          <a:xfrm>
            <a:off x="1777475" y="5834399"/>
            <a:ext cx="5524500" cy="19050"/>
          </a:xfrm>
          <a:prstGeom prst="rect">
            <a:avLst/>
          </a:prstGeom>
          <a:solidFill>
            <a:srgbClr val="7558A6"/>
          </a:solidFill>
          <a:ln w="0">
            <a:solidFill>
              <a:srgbClr val="755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933272-008B-5F0B-9012-89DEF19CE9CD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en-US" sz="1275" dirty="0"/>
              <a:t>Computational Materials Science 270, 114752 (2026) </a:t>
            </a:r>
            <a:endParaRPr lang="it-IT" sz="1275" b="1" dirty="0">
              <a:solidFill>
                <a:srgbClr val="142B43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3111DD-81E5-ACB6-BB73-3FC03B70D7AE}"/>
              </a:ext>
            </a:extLst>
          </p:cNvPr>
          <p:cNvSpPr>
            <a:spLocks noGrp="1"/>
          </p:cNvSpPr>
          <p:nvPr/>
        </p:nvSpPr>
        <p:spPr>
          <a:xfrm>
            <a:off x="537709" y="3241817"/>
            <a:ext cx="3923342" cy="2147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1500" b="1">
                <a:solidFill>
                  <a:srgbClr val="7558A6"/>
                </a:solidFill>
              </a:defRPr>
            </a:pPr>
            <a:r>
              <a:rPr lang="zh-CN" altLang="en-US" sz="2000" b="1" dirty="0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间隙非金属原子、晶界、表面、位错的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非理想</a:t>
            </a:r>
            <a:r>
              <a:rPr lang="zh-CN" altLang="en-US" sz="2000" b="1" dirty="0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合金结构</a:t>
            </a:r>
            <a:endParaRPr lang="en-US" altLang="zh-CN" sz="2000" b="1" dirty="0">
              <a:solidFill>
                <a:srgbClr val="7558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1500" b="1">
                <a:solidFill>
                  <a:srgbClr val="7558A6"/>
                </a:solidFill>
              </a:defRPr>
            </a:pPr>
            <a:r>
              <a:rPr lang="en-US" altLang="zh-CN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MC</a:t>
            </a:r>
            <a:r>
              <a:rPr lang="zh-CN" altLang="en-US" sz="2000" b="1" dirty="0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机器学习势</a:t>
            </a:r>
            <a:r>
              <a:rPr lang="zh-CN" altLang="en-US" sz="2000" b="1" dirty="0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结合探索其结构和能量信息</a:t>
            </a:r>
            <a:endParaRPr lang="en-US" altLang="zh-CN" sz="2000" b="1" dirty="0">
              <a:solidFill>
                <a:srgbClr val="7558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Picture 2" descr="logo">
            <a:extLst>
              <a:ext uri="{FF2B5EF4-FFF2-40B4-BE49-F238E27FC236}">
                <a16:creationId xmlns:a16="http://schemas.microsoft.com/office/drawing/2014/main" id="{A47DA023-72DF-7447-0FF8-65CD440C7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74393"/>
            <a:ext cx="3569186" cy="202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89ADA4-8DDB-B4FE-DBED-1C0A1BC43750}"/>
              </a:ext>
            </a:extLst>
          </p:cNvPr>
          <p:cNvSpPr>
            <a:spLocks noGrp="1"/>
          </p:cNvSpPr>
          <p:nvPr/>
        </p:nvSpPr>
        <p:spPr>
          <a:xfrm>
            <a:off x="537708" y="4839844"/>
            <a:ext cx="5023995" cy="11777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1500" b="1">
                <a:solidFill>
                  <a:srgbClr val="7558A6"/>
                </a:solidFill>
              </a:defRPr>
            </a:pPr>
            <a:r>
              <a:rPr lang="en-US" altLang="zh-CN" sz="2000" b="1" dirty="0">
                <a:solidFill>
                  <a:srgbClr val="7558A6"/>
                </a:solidFill>
              </a:rPr>
              <a:t>Package for Alloy Interstitial Predictions using Artificial Intelligence (PAIPAI)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42E952-7A94-8AC7-1BD2-AA4D0392E9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204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F9A93-7FD3-D634-0E7E-71F7FF7E0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cubes with spheres&#10;&#10;AI-generated content may be incorrect.">
            <a:extLst>
              <a:ext uri="{FF2B5EF4-FFF2-40B4-BE49-F238E27FC236}">
                <a16:creationId xmlns:a16="http://schemas.microsoft.com/office/drawing/2014/main" id="{D230E1ED-481A-574E-D81F-9B1B46024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938" y="1610827"/>
            <a:ext cx="4679352" cy="38540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958D30-65F1-A812-352F-4A2CD3B00DC2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2D8878"/>
          </a:solidFill>
          <a:ln w="0">
            <a:solidFill>
              <a:srgbClr val="2D88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AC8B2D-6CF2-05C1-A126-E80D9423B119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</a:rPr>
              <a:t>含杂质、缺陷的高熵合金原子结构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A00F59E-C3AD-B65B-C5F5-3F08FBCD9641}"/>
              </a:ext>
            </a:extLst>
          </p:cNvPr>
          <p:cNvSpPr>
            <a:spLocks noGrp="1"/>
          </p:cNvSpPr>
          <p:nvPr/>
        </p:nvSpPr>
        <p:spPr>
          <a:xfrm>
            <a:off x="1777475" y="5834399"/>
            <a:ext cx="5524500" cy="19050"/>
          </a:xfrm>
          <a:prstGeom prst="rect">
            <a:avLst/>
          </a:prstGeom>
          <a:solidFill>
            <a:srgbClr val="7558A6"/>
          </a:solidFill>
          <a:ln w="0">
            <a:solidFill>
              <a:srgbClr val="755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80B16E-80C2-422D-E440-23D2D184D11B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en-US" sz="1275" dirty="0"/>
              <a:t>Computational Materials Science 270, 114752 (2026) </a:t>
            </a:r>
            <a:endParaRPr lang="it-IT" sz="1275" b="1" dirty="0">
              <a:solidFill>
                <a:srgbClr val="142B43"/>
              </a:solidFill>
            </a:endParaRPr>
          </a:p>
        </p:txBody>
      </p:sp>
      <p:pic>
        <p:nvPicPr>
          <p:cNvPr id="6" name="Picture 5" descr="A graph and diagram of a graph and a diagram of a graph&#10;&#10;AI-generated content may be incorrect.">
            <a:extLst>
              <a:ext uri="{FF2B5EF4-FFF2-40B4-BE49-F238E27FC236}">
                <a16:creationId xmlns:a16="http://schemas.microsoft.com/office/drawing/2014/main" id="{B08A191C-B791-BB7E-8D6D-A79012118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"/>
          <a:stretch>
            <a:fillRect/>
          </a:stretch>
        </p:blipFill>
        <p:spPr>
          <a:xfrm>
            <a:off x="713932" y="1521008"/>
            <a:ext cx="3375446" cy="38159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D6CD41-5F48-CFB3-A51E-2AA9AD80D7A2}"/>
              </a:ext>
            </a:extLst>
          </p:cNvPr>
          <p:cNvSpPr>
            <a:spLocks noGrp="1"/>
          </p:cNvSpPr>
          <p:nvPr/>
        </p:nvSpPr>
        <p:spPr>
          <a:xfrm>
            <a:off x="-1817136" y="1023600"/>
            <a:ext cx="8229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7558A6"/>
                </a:solidFill>
              </a:defRPr>
            </a:pPr>
            <a:r>
              <a:rPr lang="zh-CN" altLang="en-US" sz="2000" b="1" dirty="0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层状高熵合金结构表面偏聚</a:t>
            </a:r>
            <a:endParaRPr sz="2000" b="1" dirty="0">
              <a:solidFill>
                <a:srgbClr val="7558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09E91-5C8C-AE06-0633-4B5DF1873034}"/>
              </a:ext>
            </a:extLst>
          </p:cNvPr>
          <p:cNvSpPr>
            <a:spLocks noGrp="1"/>
          </p:cNvSpPr>
          <p:nvPr/>
        </p:nvSpPr>
        <p:spPr>
          <a:xfrm>
            <a:off x="2401655" y="1023920"/>
            <a:ext cx="8229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7558A6"/>
                </a:solidFill>
              </a:defRPr>
            </a:pPr>
            <a:r>
              <a:rPr lang="zh-CN" altLang="en-US" sz="2000" b="1" dirty="0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体相高熵合金中金属</a:t>
            </a:r>
            <a:r>
              <a:rPr lang="en-US" altLang="zh-CN" sz="2000" b="1" dirty="0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lang="zh-CN" altLang="en-US" sz="2000" b="1" dirty="0">
                <a:solidFill>
                  <a:srgbClr val="7558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填隙非金属的共偏聚</a:t>
            </a:r>
            <a:endParaRPr sz="2000" b="1" dirty="0">
              <a:solidFill>
                <a:srgbClr val="7558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5FE9B2-431B-6438-E84B-0F7F995D74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107949-9C91-9FDA-2412-54B9224F9629}"/>
              </a:ext>
            </a:extLst>
          </p:cNvPr>
          <p:cNvSpPr>
            <a:spLocks noGrp="1"/>
          </p:cNvSpPr>
          <p:nvPr/>
        </p:nvSpPr>
        <p:spPr>
          <a:xfrm>
            <a:off x="-2955654" y="2548114"/>
            <a:ext cx="8229600" cy="75448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7558A6"/>
                </a:solidFill>
              </a:defRPr>
            </a:pP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能量排序正确</a:t>
            </a:r>
            <a:endParaRPr lang="en-US" altLang="zh-CN"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defRPr sz="1500" b="1">
                <a:solidFill>
                  <a:srgbClr val="7558A6"/>
                </a:solidFill>
              </a:defRPr>
            </a:pP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可给出正确基态结构</a:t>
            </a:r>
            <a:endParaRPr sz="2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09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8492E-72AA-62CC-FE03-AE8A8A426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C9075A-3490-80C4-B4C1-6CE9FE988B25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2D8878"/>
          </a:solidFill>
          <a:ln w="0">
            <a:solidFill>
              <a:srgbClr val="2D88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11CD54-D6DF-E7FD-845F-9B1B2155754C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含杂质、缺陷的高熵合金原子结构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18FABA-0B92-31A8-CD32-35D3DAEBE7DF}"/>
              </a:ext>
            </a:extLst>
          </p:cNvPr>
          <p:cNvSpPr>
            <a:spLocks noGrp="1"/>
          </p:cNvSpPr>
          <p:nvPr/>
        </p:nvSpPr>
        <p:spPr>
          <a:xfrm>
            <a:off x="1777475" y="5834399"/>
            <a:ext cx="5524500" cy="19050"/>
          </a:xfrm>
          <a:prstGeom prst="rect">
            <a:avLst/>
          </a:prstGeom>
          <a:solidFill>
            <a:srgbClr val="7558A6"/>
          </a:solidFill>
          <a:ln w="0">
            <a:solidFill>
              <a:srgbClr val="755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E9C1D1-3C66-EF35-6AEE-B61F758D887F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en-US" sz="1275" dirty="0"/>
              <a:t>Computational Materials Science 270, 114752 (2026) </a:t>
            </a:r>
            <a:endParaRPr lang="it-IT" sz="1275" b="1" dirty="0">
              <a:solidFill>
                <a:srgbClr val="142B43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D13EA8-433B-BB3C-43E5-5E56DA977D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AIPAI-NbTaTiHf-O8-white-3x-large-text">
            <a:hlinkClick r:id="" action="ppaction://media"/>
            <a:extLst>
              <a:ext uri="{FF2B5EF4-FFF2-40B4-BE49-F238E27FC236}">
                <a16:creationId xmlns:a16="http://schemas.microsoft.com/office/drawing/2014/main" id="{ED3FC951-C155-D85D-188E-643DB7F19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8" y="110807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6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96226-CB0F-7319-A3C1-C3378F65A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251025-C4A2-1012-CB7F-AD412A4DC371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2D8878"/>
          </a:solidFill>
          <a:ln w="0">
            <a:solidFill>
              <a:srgbClr val="2D88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B77F05-7DC6-9087-B5DC-ABED2C3CC5CF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含杂质、缺陷的高熵合金原子结构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2D99E1-36ED-8C68-2F74-5302D8EB7103}"/>
              </a:ext>
            </a:extLst>
          </p:cNvPr>
          <p:cNvSpPr>
            <a:spLocks noGrp="1"/>
          </p:cNvSpPr>
          <p:nvPr/>
        </p:nvSpPr>
        <p:spPr>
          <a:xfrm>
            <a:off x="1777475" y="5834399"/>
            <a:ext cx="5524500" cy="19050"/>
          </a:xfrm>
          <a:prstGeom prst="rect">
            <a:avLst/>
          </a:prstGeom>
          <a:solidFill>
            <a:srgbClr val="7558A6"/>
          </a:solidFill>
          <a:ln w="0">
            <a:solidFill>
              <a:srgbClr val="755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017DFD-7395-E4C2-B679-75EA7FBD94ED}"/>
              </a:ext>
            </a:extLst>
          </p:cNvPr>
          <p:cNvSpPr>
            <a:spLocks noGrp="1"/>
          </p:cNvSpPr>
          <p:nvPr/>
        </p:nvSpPr>
        <p:spPr>
          <a:xfrm>
            <a:off x="1571625" y="5934075"/>
            <a:ext cx="600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142B43"/>
                </a:solidFill>
              </a:defRPr>
            </a:pPr>
            <a:r>
              <a:rPr lang="en-US" sz="1275" dirty="0"/>
              <a:t>Computational Materials Science 270, 114752 (2026) </a:t>
            </a:r>
            <a:endParaRPr lang="it-IT" sz="1275" b="1" dirty="0">
              <a:solidFill>
                <a:srgbClr val="142B43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F2A616-ED99-1A5B-7511-25EF062842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PAIPAI-YO-merged-white-3x-large-text">
            <a:hlinkClick r:id="" action="ppaction://media"/>
            <a:extLst>
              <a:ext uri="{FF2B5EF4-FFF2-40B4-BE49-F238E27FC236}">
                <a16:creationId xmlns:a16="http://schemas.microsoft.com/office/drawing/2014/main" id="{D303AB49-4558-7A12-44D5-D8CCA9E951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6078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9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DDE07-493F-C796-3FBA-36D9FAB77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3BFABB-3AF6-3845-7943-A5FD281F0619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2D8878"/>
          </a:solidFill>
          <a:ln w="0">
            <a:solidFill>
              <a:srgbClr val="2D88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E1AA30-9594-EE31-1C14-18C334C6D5F7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机器学习该怎么用、如何用？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6B1D4C-B890-9CDA-F9CB-FE3267E1FE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B6D5E7-8287-85F7-F851-1CA59C53980D}"/>
              </a:ext>
            </a:extLst>
          </p:cNvPr>
          <p:cNvSpPr>
            <a:spLocks noGrp="1"/>
          </p:cNvSpPr>
          <p:nvPr/>
        </p:nvSpPr>
        <p:spPr>
          <a:xfrm>
            <a:off x="796066" y="939943"/>
            <a:ext cx="7173557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 </a:t>
            </a:r>
            <a:r>
              <a:rPr lang="zh-CN" altLang="en-US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机器学习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和实验仪器一样，需要知道精度、误差、适用范围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D380FA-86BB-8DE7-5ED3-0F08F232AE77}"/>
              </a:ext>
            </a:extLst>
          </p:cNvPr>
          <p:cNvSpPr>
            <a:spLocks noGrp="1"/>
          </p:cNvSpPr>
          <p:nvPr/>
        </p:nvSpPr>
        <p:spPr>
          <a:xfrm>
            <a:off x="927847" y="1572129"/>
            <a:ext cx="7041776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需要</a:t>
            </a:r>
            <a:r>
              <a:rPr lang="en-US" altLang="zh-CN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Fine-tuning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或者 至少以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DFT/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实验做</a:t>
            </a:r>
            <a:r>
              <a:rPr lang="en-US" altLang="zh-CN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benchmark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73D2BC-CB1A-EA35-DA01-C1503D1D47C4}"/>
              </a:ext>
            </a:extLst>
          </p:cNvPr>
          <p:cNvSpPr>
            <a:spLocks noGrp="1"/>
          </p:cNvSpPr>
          <p:nvPr/>
        </p:nvSpPr>
        <p:spPr>
          <a:xfrm>
            <a:off x="381000" y="2204315"/>
            <a:ext cx="7041776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了解其优劣所在，设计合理的计算方法，扬长避短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0B7FF-6A54-1F2B-7C53-18548E8C92DC}"/>
              </a:ext>
            </a:extLst>
          </p:cNvPr>
          <p:cNvSpPr>
            <a:spLocks noGrp="1"/>
          </p:cNvSpPr>
          <p:nvPr/>
        </p:nvSpPr>
        <p:spPr>
          <a:xfrm>
            <a:off x="-165847" y="2836501"/>
            <a:ext cx="7041776" cy="6321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利用</a:t>
            </a:r>
            <a:r>
              <a:rPr lang="en-US" altLang="zh-CN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DFT</a:t>
            </a: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、实验等对结果交叉验证或修正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1" name="Picture 10" descr="A cartoon of a person wearing a cat ears and glasses&#10;&#10;AI-generated content may be incorrect.">
            <a:extLst>
              <a:ext uri="{FF2B5EF4-FFF2-40B4-BE49-F238E27FC236}">
                <a16:creationId xmlns:a16="http://schemas.microsoft.com/office/drawing/2014/main" id="{4BC27187-DC35-A472-F1C7-2DC294708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197" y="3615839"/>
            <a:ext cx="2740511" cy="2740511"/>
          </a:xfrm>
          <a:prstGeom prst="rect">
            <a:avLst/>
          </a:prstGeom>
        </p:spPr>
      </p:pic>
      <p:pic>
        <p:nvPicPr>
          <p:cNvPr id="14" name="Picture 13" descr="A cartoon of a person with cat ears&#10;&#10;AI-generated content may be incorrect.">
            <a:extLst>
              <a:ext uri="{FF2B5EF4-FFF2-40B4-BE49-F238E27FC236}">
                <a16:creationId xmlns:a16="http://schemas.microsoft.com/office/drawing/2014/main" id="{AAD22FCA-82A0-0636-80A3-801E2765A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4" y="3615839"/>
            <a:ext cx="2740511" cy="2740511"/>
          </a:xfrm>
          <a:prstGeom prst="rect">
            <a:avLst/>
          </a:prstGeom>
        </p:spPr>
      </p:pic>
      <p:pic>
        <p:nvPicPr>
          <p:cNvPr id="18" name="Picture 17" descr="A cartoon of a person wearing a white coat and blue gloves&#10;&#10;AI-generated content may be incorrect.">
            <a:extLst>
              <a:ext uri="{FF2B5EF4-FFF2-40B4-BE49-F238E27FC236}">
                <a16:creationId xmlns:a16="http://schemas.microsoft.com/office/drawing/2014/main" id="{343CC4E9-BC74-1A5A-2672-315CF98AE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900" y="3494268"/>
            <a:ext cx="2836500" cy="283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59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B292A-FA57-BE53-80F0-064F70293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F4462C-4BC2-9CE6-E291-932BA51211E9}"/>
              </a:ext>
            </a:extLst>
          </p:cNvPr>
          <p:cNvSpPr>
            <a:spLocks noGrp="1"/>
          </p:cNvSpPr>
          <p:nvPr/>
        </p:nvSpPr>
        <p:spPr>
          <a:xfrm>
            <a:off x="228600" y="552450"/>
            <a:ext cx="8686800" cy="28575"/>
          </a:xfrm>
          <a:prstGeom prst="rect">
            <a:avLst/>
          </a:prstGeom>
          <a:solidFill>
            <a:srgbClr val="2D8878"/>
          </a:solidFill>
          <a:ln w="0">
            <a:solidFill>
              <a:srgbClr val="2D88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D0A1E6-EDBF-1D1E-4D4F-73F1B2E76A7A}"/>
              </a:ext>
            </a:extLst>
          </p:cNvPr>
          <p:cNvSpPr>
            <a:spLocks noGrp="1"/>
          </p:cNvSpPr>
          <p:nvPr/>
        </p:nvSpPr>
        <p:spPr>
          <a:xfrm>
            <a:off x="381000" y="142875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20252B"/>
                </a:solidFill>
              </a:defRPr>
            </a:pPr>
            <a:r>
              <a:rPr lang="zh-CN" altLang="en-US" b="1" dirty="0">
                <a:solidFill>
                  <a:srgbClr val="20252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团队介绍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857511-D2BA-9DBA-E4D3-0394A3669A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61C61-7BFF-4649-B3F5-83820645774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5" descr="A qr code with a black rectangle and white text&#10;&#10;AI-generated content may be incorrect.">
            <a:extLst>
              <a:ext uri="{FF2B5EF4-FFF2-40B4-BE49-F238E27FC236}">
                <a16:creationId xmlns:a16="http://schemas.microsoft.com/office/drawing/2014/main" id="{B70E9C57-1886-4613-6BE2-BF8EB3A46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17"/>
          <a:stretch>
            <a:fillRect/>
          </a:stretch>
        </p:blipFill>
        <p:spPr>
          <a:xfrm>
            <a:off x="6856338" y="3065900"/>
            <a:ext cx="2362966" cy="1686744"/>
          </a:xfrm>
          <a:prstGeom prst="rect">
            <a:avLst/>
          </a:prstGeom>
        </p:spPr>
      </p:pic>
      <p:pic>
        <p:nvPicPr>
          <p:cNvPr id="4098" name="Picture 2" descr="PhaseForge-logo">
            <a:extLst>
              <a:ext uri="{FF2B5EF4-FFF2-40B4-BE49-F238E27FC236}">
                <a16:creationId xmlns:a16="http://schemas.microsoft.com/office/drawing/2014/main" id="{4A2C4719-AC06-6BF1-23F2-D7D2DA9D8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798" y="3375881"/>
            <a:ext cx="1968650" cy="106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qr code with a black rectangular sign&#10;&#10;AI-generated content may be incorrect.">
            <a:extLst>
              <a:ext uri="{FF2B5EF4-FFF2-40B4-BE49-F238E27FC236}">
                <a16:creationId xmlns:a16="http://schemas.microsoft.com/office/drawing/2014/main" id="{8C3670C6-165C-AE41-C24D-EC09136A0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76"/>
          <a:stretch>
            <a:fillRect/>
          </a:stretch>
        </p:blipFill>
        <p:spPr>
          <a:xfrm>
            <a:off x="6870868" y="4936790"/>
            <a:ext cx="2348436" cy="1686743"/>
          </a:xfrm>
          <a:prstGeom prst="rect">
            <a:avLst/>
          </a:prstGeom>
        </p:spPr>
      </p:pic>
      <p:pic>
        <p:nvPicPr>
          <p:cNvPr id="4100" name="Picture 4" descr="logo">
            <a:extLst>
              <a:ext uri="{FF2B5EF4-FFF2-40B4-BE49-F238E27FC236}">
                <a16:creationId xmlns:a16="http://schemas.microsoft.com/office/drawing/2014/main" id="{986FB441-537B-1154-32F3-AD41DA49B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044" y="5223044"/>
            <a:ext cx="2153666" cy="122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FB96F9-13EA-43EF-C35D-9CE834B06AAE}"/>
              </a:ext>
            </a:extLst>
          </p:cNvPr>
          <p:cNvSpPr>
            <a:spLocks noGrp="1"/>
          </p:cNvSpPr>
          <p:nvPr/>
        </p:nvSpPr>
        <p:spPr>
          <a:xfrm>
            <a:off x="2869603" y="776640"/>
            <a:ext cx="2495774" cy="16513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朱斯亚</a:t>
            </a: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中科院金属研究所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项目研究员</a:t>
            </a:r>
            <a:endParaRPr lang="en-US" altLang="zh-CN" sz="20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3C849-4A46-D597-55EA-FCCC8CDC4E2E}"/>
              </a:ext>
            </a:extLst>
          </p:cNvPr>
          <p:cNvSpPr>
            <a:spLocks noGrp="1"/>
          </p:cNvSpPr>
          <p:nvPr/>
        </p:nvSpPr>
        <p:spPr>
          <a:xfrm>
            <a:off x="2869603" y="3377018"/>
            <a:ext cx="2495774" cy="16513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4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刘嘉伟</a:t>
            </a: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zh-CN" altLang="en-US" sz="2000" b="1" dirty="0">
                <a:solidFill>
                  <a:srgbClr val="174EA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硕士研究生</a:t>
            </a: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endParaRPr lang="en-US" altLang="zh-CN" sz="2400" b="1" dirty="0">
              <a:solidFill>
                <a:srgbClr val="174EA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4" name="Picture 13" descr="A qr code with a speech bubble&#10;&#10;AI-generated content may be incorrect.">
            <a:extLst>
              <a:ext uri="{FF2B5EF4-FFF2-40B4-BE49-F238E27FC236}">
                <a16:creationId xmlns:a16="http://schemas.microsoft.com/office/drawing/2014/main" id="{0028BAA6-38FD-F2BA-2C4B-5598515C71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14"/>
          <a:stretch>
            <a:fillRect/>
          </a:stretch>
        </p:blipFill>
        <p:spPr>
          <a:xfrm>
            <a:off x="6856338" y="1160715"/>
            <a:ext cx="2362966" cy="167974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92BD338-5604-84F9-53DB-DDC9C51D3B98}"/>
              </a:ext>
            </a:extLst>
          </p:cNvPr>
          <p:cNvSpPr>
            <a:spLocks noGrp="1"/>
          </p:cNvSpPr>
          <p:nvPr/>
        </p:nvSpPr>
        <p:spPr>
          <a:xfrm>
            <a:off x="5365377" y="1660469"/>
            <a:ext cx="1590034" cy="76282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Siya Lab</a:t>
            </a: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endParaRPr lang="en-US" altLang="zh-CN" sz="2400" b="1" dirty="0">
              <a:solidFill>
                <a:srgbClr val="174EA6"/>
              </a:solidFill>
            </a:endParaRPr>
          </a:p>
          <a:p>
            <a:pPr>
              <a:lnSpc>
                <a:spcPct val="150000"/>
              </a:lnSpc>
              <a:defRPr sz="2325" b="1">
                <a:solidFill>
                  <a:srgbClr val="174EA6"/>
                </a:solidFill>
              </a:defRPr>
            </a:pPr>
            <a:endParaRPr lang="en-US" altLang="zh-CN" sz="2400" b="1" dirty="0">
              <a:solidFill>
                <a:srgbClr val="174EA6"/>
              </a:solidFill>
            </a:endParaRPr>
          </a:p>
        </p:txBody>
      </p:sp>
      <p:pic>
        <p:nvPicPr>
          <p:cNvPr id="19" name="Picture 18" descr="A person in a suit and tie&#10;&#10;AI-generated content may be incorrect.">
            <a:extLst>
              <a:ext uri="{FF2B5EF4-FFF2-40B4-BE49-F238E27FC236}">
                <a16:creationId xmlns:a16="http://schemas.microsoft.com/office/drawing/2014/main" id="{7AA93CA6-8ABC-3794-A7FC-8BD02EEEC9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9" b="13757"/>
          <a:stretch>
            <a:fillRect/>
          </a:stretch>
        </p:blipFill>
        <p:spPr>
          <a:xfrm>
            <a:off x="542926" y="776304"/>
            <a:ext cx="2157581" cy="2652696"/>
          </a:xfrm>
          <a:prstGeom prst="rect">
            <a:avLst/>
          </a:prstGeom>
        </p:spPr>
      </p:pic>
      <p:pic>
        <p:nvPicPr>
          <p:cNvPr id="12" name="Picture 11" descr="A person sitting in front of a computer&#10;&#10;AI-generated content may be incorrect.">
            <a:extLst>
              <a:ext uri="{FF2B5EF4-FFF2-40B4-BE49-F238E27FC236}">
                <a16:creationId xmlns:a16="http://schemas.microsoft.com/office/drawing/2014/main" id="{D745408F-8662-54A6-C88E-5C3126BBFA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6" y="3544565"/>
            <a:ext cx="2153666" cy="287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0797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4564</TotalTime>
  <Words>905</Words>
  <Application>Microsoft Office PowerPoint</Application>
  <DocSecurity>0</DocSecurity>
  <PresentationFormat>On-screen Show (4:3)</PresentationFormat>
  <Paragraphs>165</Paragraphs>
  <Slides>23</Slides>
  <Notes>23</Notes>
  <HiddenSlides>0</HiddenSlides>
  <MMClips>3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Microsoft YaHei</vt:lpstr>
      <vt:lpstr>Aptos</vt:lpstr>
      <vt:lpstr>Arial</vt:lpstr>
      <vt:lpstr>Calibri</vt:lpstr>
      <vt:lpstr>Cambria Math</vt:lpstr>
      <vt:lpstr>Comic Sans MS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Siya Zhu</cp:lastModifiedBy>
  <cp:revision>2</cp:revision>
  <dcterms:created xsi:type="dcterms:W3CDTF">2026-08-28T12:09:50Z</dcterms:created>
  <dcterms:modified xsi:type="dcterms:W3CDTF">2026-10-25T05:31:39Z</dcterms:modified>
</cp:coreProperties>
</file>